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3"/>
  </p:notesMasterIdLst>
  <p:sldIdLst>
    <p:sldId id="256" r:id="rId2"/>
    <p:sldId id="267" r:id="rId3"/>
    <p:sldId id="257" r:id="rId4"/>
    <p:sldId id="259" r:id="rId5"/>
    <p:sldId id="277" r:id="rId6"/>
    <p:sldId id="258" r:id="rId7"/>
    <p:sldId id="268" r:id="rId8"/>
    <p:sldId id="269" r:id="rId9"/>
    <p:sldId id="272" r:id="rId10"/>
    <p:sldId id="270" r:id="rId11"/>
    <p:sldId id="271" r:id="rId12"/>
    <p:sldId id="273" r:id="rId13"/>
    <p:sldId id="280" r:id="rId14"/>
    <p:sldId id="274" r:id="rId15"/>
    <p:sldId id="281" r:id="rId16"/>
    <p:sldId id="275" r:id="rId17"/>
    <p:sldId id="278" r:id="rId18"/>
    <p:sldId id="279" r:id="rId19"/>
    <p:sldId id="265" r:id="rId20"/>
    <p:sldId id="295" r:id="rId21"/>
    <p:sldId id="297" r:id="rId22"/>
    <p:sldId id="298" r:id="rId23"/>
    <p:sldId id="296" r:id="rId24"/>
    <p:sldId id="300" r:id="rId25"/>
    <p:sldId id="263" r:id="rId26"/>
    <p:sldId id="284" r:id="rId27"/>
    <p:sldId id="282" r:id="rId28"/>
    <p:sldId id="283" r:id="rId29"/>
    <p:sldId id="285" r:id="rId30"/>
    <p:sldId id="286" r:id="rId31"/>
    <p:sldId id="287" r:id="rId32"/>
    <p:sldId id="288" r:id="rId33"/>
    <p:sldId id="289" r:id="rId34"/>
    <p:sldId id="290" r:id="rId35"/>
    <p:sldId id="260" r:id="rId36"/>
    <p:sldId id="261" r:id="rId37"/>
    <p:sldId id="291" r:id="rId38"/>
    <p:sldId id="262" r:id="rId39"/>
    <p:sldId id="294" r:id="rId40"/>
    <p:sldId id="293" r:id="rId41"/>
    <p:sldId id="292" r:id="rId4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howGuides="1">
      <p:cViewPr varScale="1">
        <p:scale>
          <a:sx n="82" d="100"/>
          <a:sy n="82" d="100"/>
        </p:scale>
        <p:origin x="643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DBDEF6-C7FE-426A-A64D-C71F50480705}" type="datetimeFigureOut">
              <a:rPr lang="ko-KR" altLang="en-US" smtClean="0"/>
              <a:t>2023-06-18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7E7657-E400-461C-BE2A-8BEACE92E3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54745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5BBE4B-2CF8-46E3-904E-6DA3B34632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1284663-2074-4F84-BD72-662B5FC40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636BA35-1F67-4C3A-BDBA-1C26F77883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B176C36-5EB9-44C7-90F1-6FED155827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5448482-67B0-48ED-BCB2-71728EF319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4A4C4-D76A-4547-8173-6A8FD33EFE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25523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1C3B1D-1362-401D-954D-4290042EC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C4580BB-ED05-40B1-B0DC-6AF6FD218A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7DEF20D-D86E-4286-ABA8-6816193FD4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120E3AB-5C85-41E8-8255-D926B764C0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4A4C4-D76A-4547-8173-6A8FD33EFE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7555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792B5D6-1B0C-4197-988E-F00463C7C2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B653258-DD83-4C35-9260-6BE2CE2CFB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32907AA-8A8D-4583-AB37-A277CCAB84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4A4C4-D76A-4547-8173-6A8FD33EFE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91485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CCD5C8-084C-483E-B43F-CAED49D57C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472B8E3-B4D8-4648-A78E-4CB3F94240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1E04D8A-8E11-4243-BB62-1CBEA22B02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4BFF14C-DD6D-4482-93D2-4AF4DAAC86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E357CC7-0053-4AA7-9625-9534E6F36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87E18BB-0BC2-4BEA-A0BD-B42D524DA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4A4C4-D76A-4547-8173-6A8FD33EFE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93263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674B4D-7AA5-4F26-BACA-B4D069B347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A0C207B-DE16-4CD1-849F-3B1E1A1C99D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4A7C63A-2AE6-4FE5-9F58-F3F6E05178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AA2AD98-2B01-4D86-83E1-07EC37696A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95DD52B-CF8E-4A09-A291-FF525F8DB2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F0CBA5F-3306-4851-818D-1275735C56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4A4C4-D76A-4547-8173-6A8FD33EFE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0278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460670-3D8C-434E-979A-3647E8711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C796739-AC13-42D8-8127-D76A47E273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64FADC8-4102-4AF0-BAF3-17C0085BD6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9D985AD-8387-4455-85AC-DBB927FA9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552C20C-ECFF-4BED-AF64-1E6E3AD5C6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4A4C4-D76A-4547-8173-6A8FD33EFE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70973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C2E6A0A-7EED-4A0B-80A1-5F9689599AE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8EC53A5-5143-4B6C-A3E7-E264EABE43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49A5D77-85CD-4613-BB79-ECFACD8A01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34E1EE8-469A-458C-B8FA-BE7F03B18C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A326C62-E77A-4B3F-9B2B-64281B144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4A4C4-D76A-4547-8173-6A8FD33EFE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05855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속지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4" name="자유형 73"/>
          <p:cNvSpPr/>
          <p:nvPr userDrawn="1"/>
        </p:nvSpPr>
        <p:spPr>
          <a:xfrm rot="13500000">
            <a:off x="-1117506" y="3371040"/>
            <a:ext cx="8227710" cy="2445035"/>
          </a:xfrm>
          <a:custGeom>
            <a:avLst/>
            <a:gdLst>
              <a:gd name="connsiteX0" fmla="*/ 8227710 w 8227710"/>
              <a:gd name="connsiteY0" fmla="*/ 1833776 h 1833776"/>
              <a:gd name="connsiteX1" fmla="*/ 0 w 8227710"/>
              <a:gd name="connsiteY1" fmla="*/ 1833776 h 1833776"/>
              <a:gd name="connsiteX2" fmla="*/ 1833776 w 8227710"/>
              <a:gd name="connsiteY2" fmla="*/ 0 h 1833776"/>
              <a:gd name="connsiteX3" fmla="*/ 6393935 w 8227710"/>
              <a:gd name="connsiteY3" fmla="*/ 0 h 1833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27710" h="1833776">
                <a:moveTo>
                  <a:pt x="8227710" y="1833776"/>
                </a:moveTo>
                <a:lnTo>
                  <a:pt x="0" y="1833776"/>
                </a:lnTo>
                <a:lnTo>
                  <a:pt x="1833776" y="0"/>
                </a:lnTo>
                <a:lnTo>
                  <a:pt x="6393935" y="0"/>
                </a:lnTo>
                <a:close/>
              </a:path>
            </a:pathLst>
          </a:custGeom>
          <a:solidFill>
            <a:srgbClr val="5F1720"/>
          </a:solidFill>
          <a:ln>
            <a:noFill/>
          </a:ln>
          <a:effectLst>
            <a:outerShdw blurRad="63500" dist="25400" dir="2700000" algn="tl" rotWithShape="0">
              <a:schemeClr val="tx1">
                <a:alpha val="2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ko-KR" altLang="en-US" sz="1800"/>
          </a:p>
        </p:txBody>
      </p:sp>
      <p:sp>
        <p:nvSpPr>
          <p:cNvPr id="49" name="자유형 48"/>
          <p:cNvSpPr/>
          <p:nvPr userDrawn="1"/>
        </p:nvSpPr>
        <p:spPr>
          <a:xfrm rot="2726403">
            <a:off x="-507844" y="4140871"/>
            <a:ext cx="4272453" cy="964003"/>
          </a:xfrm>
          <a:custGeom>
            <a:avLst/>
            <a:gdLst>
              <a:gd name="connsiteX0" fmla="*/ 0 w 4272453"/>
              <a:gd name="connsiteY0" fmla="*/ 0 h 723002"/>
              <a:gd name="connsiteX1" fmla="*/ 4272453 w 4272453"/>
              <a:gd name="connsiteY1" fmla="*/ 0 h 723002"/>
              <a:gd name="connsiteX2" fmla="*/ 3560472 w 4272453"/>
              <a:gd name="connsiteY2" fmla="*/ 723002 h 723002"/>
              <a:gd name="connsiteX3" fmla="*/ 734194 w 4272453"/>
              <a:gd name="connsiteY3" fmla="*/ 723002 h 723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72453" h="723002">
                <a:moveTo>
                  <a:pt x="0" y="0"/>
                </a:moveTo>
                <a:lnTo>
                  <a:pt x="4272453" y="0"/>
                </a:lnTo>
                <a:lnTo>
                  <a:pt x="3560472" y="723002"/>
                </a:lnTo>
                <a:lnTo>
                  <a:pt x="734194" y="723002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outerShdw blurRad="63500" dist="25400" dir="2700000" algn="tl" rotWithShape="0">
              <a:schemeClr val="tx1">
                <a:alpha val="2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ko-KR" altLang="en-US" sz="1800"/>
          </a:p>
        </p:txBody>
      </p:sp>
      <p:sp>
        <p:nvSpPr>
          <p:cNvPr id="37" name="직사각형 11"/>
          <p:cNvSpPr/>
          <p:nvPr userDrawn="1"/>
        </p:nvSpPr>
        <p:spPr>
          <a:xfrm rot="2700000">
            <a:off x="10663759" y="5671786"/>
            <a:ext cx="1380082" cy="1690503"/>
          </a:xfrm>
          <a:custGeom>
            <a:avLst/>
            <a:gdLst>
              <a:gd name="connsiteX0" fmla="*/ 0 w 1556320"/>
              <a:gd name="connsiteY0" fmla="*/ 0 h 1263010"/>
              <a:gd name="connsiteX1" fmla="*/ 1556320 w 1556320"/>
              <a:gd name="connsiteY1" fmla="*/ 0 h 1263010"/>
              <a:gd name="connsiteX2" fmla="*/ 1556320 w 1556320"/>
              <a:gd name="connsiteY2" fmla="*/ 1263010 h 1263010"/>
              <a:gd name="connsiteX3" fmla="*/ 0 w 1556320"/>
              <a:gd name="connsiteY3" fmla="*/ 1263010 h 1263010"/>
              <a:gd name="connsiteX4" fmla="*/ 0 w 1556320"/>
              <a:gd name="connsiteY4" fmla="*/ 0 h 1263010"/>
              <a:gd name="connsiteX0" fmla="*/ 0 w 1556320"/>
              <a:gd name="connsiteY0" fmla="*/ 0 h 1267499"/>
              <a:gd name="connsiteX1" fmla="*/ 1556320 w 1556320"/>
              <a:gd name="connsiteY1" fmla="*/ 0 h 1267499"/>
              <a:gd name="connsiteX2" fmla="*/ 555021 w 1556320"/>
              <a:gd name="connsiteY2" fmla="*/ 1267499 h 1267499"/>
              <a:gd name="connsiteX3" fmla="*/ 0 w 1556320"/>
              <a:gd name="connsiteY3" fmla="*/ 1263010 h 1267499"/>
              <a:gd name="connsiteX4" fmla="*/ 0 w 1556320"/>
              <a:gd name="connsiteY4" fmla="*/ 0 h 1267499"/>
              <a:gd name="connsiteX0" fmla="*/ 0 w 1556320"/>
              <a:gd name="connsiteY0" fmla="*/ 3746 h 1271245"/>
              <a:gd name="connsiteX1" fmla="*/ 957540 w 1556320"/>
              <a:gd name="connsiteY1" fmla="*/ 0 h 1271245"/>
              <a:gd name="connsiteX2" fmla="*/ 1556320 w 1556320"/>
              <a:gd name="connsiteY2" fmla="*/ 3746 h 1271245"/>
              <a:gd name="connsiteX3" fmla="*/ 555021 w 1556320"/>
              <a:gd name="connsiteY3" fmla="*/ 1271245 h 1271245"/>
              <a:gd name="connsiteX4" fmla="*/ 0 w 1556320"/>
              <a:gd name="connsiteY4" fmla="*/ 1266756 h 1271245"/>
              <a:gd name="connsiteX5" fmla="*/ 0 w 1556320"/>
              <a:gd name="connsiteY5" fmla="*/ 3746 h 1271245"/>
              <a:gd name="connsiteX0" fmla="*/ 0 w 1376714"/>
              <a:gd name="connsiteY0" fmla="*/ 3746 h 1271245"/>
              <a:gd name="connsiteX1" fmla="*/ 957540 w 1376714"/>
              <a:gd name="connsiteY1" fmla="*/ 0 h 1271245"/>
              <a:gd name="connsiteX2" fmla="*/ 1376714 w 1376714"/>
              <a:gd name="connsiteY2" fmla="*/ 425818 h 1271245"/>
              <a:gd name="connsiteX3" fmla="*/ 555021 w 1376714"/>
              <a:gd name="connsiteY3" fmla="*/ 1271245 h 1271245"/>
              <a:gd name="connsiteX4" fmla="*/ 0 w 1376714"/>
              <a:gd name="connsiteY4" fmla="*/ 1266756 h 1271245"/>
              <a:gd name="connsiteX5" fmla="*/ 0 w 1376714"/>
              <a:gd name="connsiteY5" fmla="*/ 3746 h 1271245"/>
              <a:gd name="connsiteX0" fmla="*/ 0 w 1376714"/>
              <a:gd name="connsiteY0" fmla="*/ 3746 h 1267877"/>
              <a:gd name="connsiteX1" fmla="*/ 957540 w 1376714"/>
              <a:gd name="connsiteY1" fmla="*/ 0 h 1267877"/>
              <a:gd name="connsiteX2" fmla="*/ 1376714 w 1376714"/>
              <a:gd name="connsiteY2" fmla="*/ 425818 h 1267877"/>
              <a:gd name="connsiteX3" fmla="*/ 538183 w 1376714"/>
              <a:gd name="connsiteY3" fmla="*/ 1267877 h 1267877"/>
              <a:gd name="connsiteX4" fmla="*/ 0 w 1376714"/>
              <a:gd name="connsiteY4" fmla="*/ 1266756 h 1267877"/>
              <a:gd name="connsiteX5" fmla="*/ 0 w 1376714"/>
              <a:gd name="connsiteY5" fmla="*/ 3746 h 1267877"/>
              <a:gd name="connsiteX0" fmla="*/ 0 w 1378398"/>
              <a:gd name="connsiteY0" fmla="*/ 3746 h 1267877"/>
              <a:gd name="connsiteX1" fmla="*/ 957540 w 1378398"/>
              <a:gd name="connsiteY1" fmla="*/ 0 h 1267877"/>
              <a:gd name="connsiteX2" fmla="*/ 1378398 w 1378398"/>
              <a:gd name="connsiteY2" fmla="*/ 424135 h 1267877"/>
              <a:gd name="connsiteX3" fmla="*/ 538183 w 1378398"/>
              <a:gd name="connsiteY3" fmla="*/ 1267877 h 1267877"/>
              <a:gd name="connsiteX4" fmla="*/ 0 w 1378398"/>
              <a:gd name="connsiteY4" fmla="*/ 1266756 h 1267877"/>
              <a:gd name="connsiteX5" fmla="*/ 0 w 1378398"/>
              <a:gd name="connsiteY5" fmla="*/ 3746 h 1267877"/>
              <a:gd name="connsiteX0" fmla="*/ 0 w 1380082"/>
              <a:gd name="connsiteY0" fmla="*/ 3746 h 1267877"/>
              <a:gd name="connsiteX1" fmla="*/ 957540 w 1380082"/>
              <a:gd name="connsiteY1" fmla="*/ 0 h 1267877"/>
              <a:gd name="connsiteX2" fmla="*/ 1380082 w 1380082"/>
              <a:gd name="connsiteY2" fmla="*/ 425820 h 1267877"/>
              <a:gd name="connsiteX3" fmla="*/ 538183 w 1380082"/>
              <a:gd name="connsiteY3" fmla="*/ 1267877 h 1267877"/>
              <a:gd name="connsiteX4" fmla="*/ 0 w 1380082"/>
              <a:gd name="connsiteY4" fmla="*/ 1266756 h 1267877"/>
              <a:gd name="connsiteX5" fmla="*/ 0 w 1380082"/>
              <a:gd name="connsiteY5" fmla="*/ 3746 h 1267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80082" h="1267877">
                <a:moveTo>
                  <a:pt x="0" y="3746"/>
                </a:moveTo>
                <a:lnTo>
                  <a:pt x="957540" y="0"/>
                </a:lnTo>
                <a:lnTo>
                  <a:pt x="1380082" y="425820"/>
                </a:lnTo>
                <a:lnTo>
                  <a:pt x="538183" y="1267877"/>
                </a:lnTo>
                <a:lnTo>
                  <a:pt x="0" y="1266756"/>
                </a:lnTo>
                <a:lnTo>
                  <a:pt x="0" y="3746"/>
                </a:lnTo>
                <a:close/>
              </a:path>
            </a:pathLst>
          </a:custGeom>
          <a:solidFill>
            <a:srgbClr val="932330"/>
          </a:solidFill>
          <a:ln>
            <a:noFill/>
          </a:ln>
          <a:effectLst>
            <a:outerShdw blurRad="63500" dist="25400" dir="2700000" algn="tl" rotWithShape="0">
              <a:schemeClr val="tx1">
                <a:alpha val="2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1800"/>
          </a:p>
        </p:txBody>
      </p:sp>
      <p:sp>
        <p:nvSpPr>
          <p:cNvPr id="38" name="자유형 37"/>
          <p:cNvSpPr/>
          <p:nvPr userDrawn="1"/>
        </p:nvSpPr>
        <p:spPr>
          <a:xfrm rot="2726403">
            <a:off x="8898604" y="6423341"/>
            <a:ext cx="1160602" cy="89439"/>
          </a:xfrm>
          <a:custGeom>
            <a:avLst/>
            <a:gdLst>
              <a:gd name="connsiteX0" fmla="*/ 0 w 1160602"/>
              <a:gd name="connsiteY0" fmla="*/ 0 h 67079"/>
              <a:gd name="connsiteX1" fmla="*/ 1160602 w 1160602"/>
              <a:gd name="connsiteY1" fmla="*/ 0 h 67079"/>
              <a:gd name="connsiteX2" fmla="*/ 1094546 w 1160602"/>
              <a:gd name="connsiteY2" fmla="*/ 67079 h 67079"/>
              <a:gd name="connsiteX3" fmla="*/ 0 w 1160602"/>
              <a:gd name="connsiteY3" fmla="*/ 67079 h 670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0602" h="67079">
                <a:moveTo>
                  <a:pt x="0" y="0"/>
                </a:moveTo>
                <a:lnTo>
                  <a:pt x="1160602" y="0"/>
                </a:lnTo>
                <a:lnTo>
                  <a:pt x="1094546" y="67079"/>
                </a:lnTo>
                <a:lnTo>
                  <a:pt x="0" y="67079"/>
                </a:lnTo>
                <a:close/>
              </a:path>
            </a:pathLst>
          </a:custGeom>
          <a:solidFill>
            <a:srgbClr val="932330"/>
          </a:solidFill>
          <a:ln>
            <a:noFill/>
          </a:ln>
          <a:effectLst>
            <a:outerShdw blurRad="63500" dist="25400" dir="2700000" algn="tl" rotWithShape="0">
              <a:schemeClr val="tx1">
                <a:alpha val="2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ko-KR" altLang="en-US" sz="1800"/>
          </a:p>
        </p:txBody>
      </p:sp>
      <p:sp>
        <p:nvSpPr>
          <p:cNvPr id="36" name="자유형 35"/>
          <p:cNvSpPr/>
          <p:nvPr userDrawn="1"/>
        </p:nvSpPr>
        <p:spPr>
          <a:xfrm rot="13500000">
            <a:off x="335341" y="-337607"/>
            <a:ext cx="1526500" cy="1186124"/>
          </a:xfrm>
          <a:custGeom>
            <a:avLst/>
            <a:gdLst>
              <a:gd name="connsiteX0" fmla="*/ 679721 w 1526500"/>
              <a:gd name="connsiteY0" fmla="*/ 889593 h 889593"/>
              <a:gd name="connsiteX1" fmla="*/ 0 w 1526500"/>
              <a:gd name="connsiteY1" fmla="*/ 889095 h 889593"/>
              <a:gd name="connsiteX2" fmla="*/ 0 w 1526500"/>
              <a:gd name="connsiteY2" fmla="*/ 2042 h 889593"/>
              <a:gd name="connsiteX3" fmla="*/ 1483687 w 1526500"/>
              <a:gd name="connsiteY3" fmla="*/ 0 h 889593"/>
              <a:gd name="connsiteX4" fmla="*/ 1526500 w 1526500"/>
              <a:gd name="connsiteY4" fmla="*/ 42813 h 889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6500" h="889593">
                <a:moveTo>
                  <a:pt x="679721" y="889593"/>
                </a:moveTo>
                <a:lnTo>
                  <a:pt x="0" y="889095"/>
                </a:lnTo>
                <a:lnTo>
                  <a:pt x="0" y="2042"/>
                </a:lnTo>
                <a:lnTo>
                  <a:pt x="1483687" y="0"/>
                </a:lnTo>
                <a:lnTo>
                  <a:pt x="1526500" y="42813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ffectLst>
            <a:outerShdw blurRad="63500" dist="25400" dir="2700000" algn="tl" rotWithShape="0">
              <a:schemeClr val="tx1">
                <a:alpha val="2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ko-KR" altLang="en-US" sz="1800"/>
          </a:p>
        </p:txBody>
      </p:sp>
      <p:sp>
        <p:nvSpPr>
          <p:cNvPr id="2" name="직사각형 1"/>
          <p:cNvSpPr/>
          <p:nvPr userDrawn="1"/>
        </p:nvSpPr>
        <p:spPr>
          <a:xfrm>
            <a:off x="193040" y="193646"/>
            <a:ext cx="11775440" cy="648147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dist="25400" dir="2700000" algn="tl" rotWithShape="0">
              <a:schemeClr val="tx1">
                <a:alpha val="6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1800"/>
          </a:p>
        </p:txBody>
      </p:sp>
      <p:sp>
        <p:nvSpPr>
          <p:cNvPr id="63" name="자유형 62"/>
          <p:cNvSpPr/>
          <p:nvPr userDrawn="1"/>
        </p:nvSpPr>
        <p:spPr>
          <a:xfrm rot="2726403">
            <a:off x="-454149" y="6026724"/>
            <a:ext cx="1635157" cy="1089976"/>
          </a:xfrm>
          <a:custGeom>
            <a:avLst/>
            <a:gdLst>
              <a:gd name="connsiteX0" fmla="*/ 0 w 1635157"/>
              <a:gd name="connsiteY0" fmla="*/ 0 h 817482"/>
              <a:gd name="connsiteX1" fmla="*/ 1635157 w 1635157"/>
              <a:gd name="connsiteY1" fmla="*/ 0 h 817482"/>
              <a:gd name="connsiteX2" fmla="*/ 830136 w 1635157"/>
              <a:gd name="connsiteY2" fmla="*/ 817482 h 817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35157" h="817482">
                <a:moveTo>
                  <a:pt x="0" y="0"/>
                </a:moveTo>
                <a:lnTo>
                  <a:pt x="1635157" y="0"/>
                </a:lnTo>
                <a:lnTo>
                  <a:pt x="830136" y="817482"/>
                </a:lnTo>
                <a:close/>
              </a:path>
            </a:pathLst>
          </a:custGeom>
          <a:solidFill>
            <a:srgbClr val="932330"/>
          </a:solidFill>
          <a:ln>
            <a:noFill/>
          </a:ln>
          <a:effectLst>
            <a:outerShdw blurRad="63500" dist="25400" dir="2700000" algn="tl" rotWithShape="0">
              <a:schemeClr val="tx1">
                <a:alpha val="2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ko-KR" altLang="en-US" sz="1800"/>
          </a:p>
        </p:txBody>
      </p:sp>
      <p:sp>
        <p:nvSpPr>
          <p:cNvPr id="35" name="자유형 34"/>
          <p:cNvSpPr/>
          <p:nvPr userDrawn="1"/>
        </p:nvSpPr>
        <p:spPr>
          <a:xfrm rot="2726403" flipV="1">
            <a:off x="-88753" y="5853070"/>
            <a:ext cx="1112328" cy="60959"/>
          </a:xfrm>
          <a:custGeom>
            <a:avLst/>
            <a:gdLst>
              <a:gd name="connsiteX0" fmla="*/ 0 w 860418"/>
              <a:gd name="connsiteY0" fmla="*/ 45719 h 45719"/>
              <a:gd name="connsiteX1" fmla="*/ 860418 w 860418"/>
              <a:gd name="connsiteY1" fmla="*/ 45719 h 45719"/>
              <a:gd name="connsiteX2" fmla="*/ 860418 w 860418"/>
              <a:gd name="connsiteY2" fmla="*/ 0 h 45719"/>
              <a:gd name="connsiteX3" fmla="*/ 46426 w 860418"/>
              <a:gd name="connsiteY3" fmla="*/ 0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0418" h="45719">
                <a:moveTo>
                  <a:pt x="0" y="45719"/>
                </a:moveTo>
                <a:lnTo>
                  <a:pt x="860418" y="45719"/>
                </a:lnTo>
                <a:lnTo>
                  <a:pt x="860418" y="0"/>
                </a:lnTo>
                <a:lnTo>
                  <a:pt x="46426" y="0"/>
                </a:lnTo>
                <a:close/>
              </a:path>
            </a:pathLst>
          </a:custGeom>
          <a:solidFill>
            <a:srgbClr val="9A9A9A"/>
          </a:solidFill>
          <a:ln>
            <a:noFill/>
          </a:ln>
          <a:effectLst>
            <a:outerShdw blurRad="63500" dist="25400" dir="2700000" algn="tl" rotWithShape="0">
              <a:schemeClr val="tx1">
                <a:alpha val="2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1800"/>
          </a:p>
        </p:txBody>
      </p:sp>
      <p:sp>
        <p:nvSpPr>
          <p:cNvPr id="78" name="자유형 77"/>
          <p:cNvSpPr/>
          <p:nvPr userDrawn="1"/>
        </p:nvSpPr>
        <p:spPr>
          <a:xfrm flipV="1">
            <a:off x="372535" y="978129"/>
            <a:ext cx="11558925" cy="45719"/>
          </a:xfrm>
          <a:custGeom>
            <a:avLst/>
            <a:gdLst>
              <a:gd name="connsiteX0" fmla="*/ 2539 w 7811129"/>
              <a:gd name="connsiteY0" fmla="*/ 45719 h 45719"/>
              <a:gd name="connsiteX1" fmla="*/ 7811129 w 7811129"/>
              <a:gd name="connsiteY1" fmla="*/ 45719 h 45719"/>
              <a:gd name="connsiteX2" fmla="*/ 7811129 w 7811129"/>
              <a:gd name="connsiteY2" fmla="*/ 0 h 45719"/>
              <a:gd name="connsiteX3" fmla="*/ 0 w 7811129"/>
              <a:gd name="connsiteY3" fmla="*/ 0 h 45719"/>
              <a:gd name="connsiteX4" fmla="*/ 0 w 7811129"/>
              <a:gd name="connsiteY4" fmla="*/ 41764 h 45719"/>
              <a:gd name="connsiteX5" fmla="*/ 2539 w 7811129"/>
              <a:gd name="connsiteY5" fmla="*/ 41764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811129" h="45719">
                <a:moveTo>
                  <a:pt x="2539" y="45719"/>
                </a:moveTo>
                <a:lnTo>
                  <a:pt x="7811129" y="45719"/>
                </a:lnTo>
                <a:lnTo>
                  <a:pt x="7811129" y="0"/>
                </a:lnTo>
                <a:lnTo>
                  <a:pt x="0" y="0"/>
                </a:lnTo>
                <a:lnTo>
                  <a:pt x="0" y="41764"/>
                </a:lnTo>
                <a:lnTo>
                  <a:pt x="2539" y="41764"/>
                </a:lnTo>
                <a:close/>
              </a:path>
            </a:pathLst>
          </a:custGeom>
          <a:solidFill>
            <a:srgbClr val="932330"/>
          </a:solidFill>
          <a:ln>
            <a:noFill/>
          </a:ln>
          <a:effectLst>
            <a:outerShdw blurRad="63500" dist="25400" dir="2700000" algn="tl" rotWithShape="0">
              <a:schemeClr val="tx1">
                <a:alpha val="2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ko-KR" altLang="en-US" sz="1800"/>
          </a:p>
        </p:txBody>
      </p:sp>
      <p:sp>
        <p:nvSpPr>
          <p:cNvPr id="41" name="자유형 40"/>
          <p:cNvSpPr/>
          <p:nvPr userDrawn="1"/>
        </p:nvSpPr>
        <p:spPr>
          <a:xfrm rot="2762078">
            <a:off x="11170806" y="495441"/>
            <a:ext cx="1344681" cy="759928"/>
          </a:xfrm>
          <a:custGeom>
            <a:avLst/>
            <a:gdLst>
              <a:gd name="connsiteX0" fmla="*/ 0 w 981365"/>
              <a:gd name="connsiteY0" fmla="*/ 0 h 415954"/>
              <a:gd name="connsiteX1" fmla="*/ 550110 w 981365"/>
              <a:gd name="connsiteY1" fmla="*/ 0 h 415954"/>
              <a:gd name="connsiteX2" fmla="*/ 981365 w 981365"/>
              <a:gd name="connsiteY2" fmla="*/ 415954 h 415954"/>
              <a:gd name="connsiteX3" fmla="*/ 0 w 981365"/>
              <a:gd name="connsiteY3" fmla="*/ 415954 h 4159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81365" h="415954">
                <a:moveTo>
                  <a:pt x="0" y="0"/>
                </a:moveTo>
                <a:lnTo>
                  <a:pt x="550110" y="0"/>
                </a:lnTo>
                <a:lnTo>
                  <a:pt x="981365" y="415954"/>
                </a:lnTo>
                <a:lnTo>
                  <a:pt x="0" y="41595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ffectLst>
            <a:outerShdw blurRad="63500" dist="25400" dir="2700000" algn="tl" rotWithShape="0">
              <a:schemeClr val="tx1">
                <a:alpha val="2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ko-KR" altLang="en-US" sz="1800"/>
          </a:p>
        </p:txBody>
      </p:sp>
      <p:sp>
        <p:nvSpPr>
          <p:cNvPr id="44" name="자유형 43"/>
          <p:cNvSpPr/>
          <p:nvPr userDrawn="1"/>
        </p:nvSpPr>
        <p:spPr>
          <a:xfrm rot="2726403">
            <a:off x="11585214" y="1493590"/>
            <a:ext cx="667471" cy="109957"/>
          </a:xfrm>
          <a:custGeom>
            <a:avLst/>
            <a:gdLst>
              <a:gd name="connsiteX0" fmla="*/ 0 w 802028"/>
              <a:gd name="connsiteY0" fmla="*/ 0 h 67079"/>
              <a:gd name="connsiteX1" fmla="*/ 733910 w 802028"/>
              <a:gd name="connsiteY1" fmla="*/ 0 h 67079"/>
              <a:gd name="connsiteX2" fmla="*/ 802028 w 802028"/>
              <a:gd name="connsiteY2" fmla="*/ 67079 h 67079"/>
              <a:gd name="connsiteX3" fmla="*/ 0 w 802028"/>
              <a:gd name="connsiteY3" fmla="*/ 67079 h 670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2028" h="67079">
                <a:moveTo>
                  <a:pt x="0" y="0"/>
                </a:moveTo>
                <a:lnTo>
                  <a:pt x="733910" y="0"/>
                </a:lnTo>
                <a:lnTo>
                  <a:pt x="802028" y="67079"/>
                </a:lnTo>
                <a:lnTo>
                  <a:pt x="0" y="67079"/>
                </a:lnTo>
                <a:close/>
              </a:path>
            </a:pathLst>
          </a:custGeom>
          <a:solidFill>
            <a:srgbClr val="932330"/>
          </a:solidFill>
          <a:ln>
            <a:noFill/>
          </a:ln>
          <a:effectLst>
            <a:outerShdw blurRad="63500" dist="25400" dir="2700000" algn="tl" rotWithShape="0">
              <a:schemeClr val="tx1">
                <a:alpha val="2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ko-KR" altLang="en-US" sz="180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72535" y="353117"/>
            <a:ext cx="9805815" cy="538622"/>
          </a:xfrm>
        </p:spPr>
        <p:txBody>
          <a:bodyPr>
            <a:noAutofit/>
          </a:bodyPr>
          <a:lstStyle>
            <a:lvl1pPr>
              <a:defRPr sz="3200" b="1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52137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F1893E-4413-4FE7-85A2-5A6000231E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4E1CC66-CD42-44B8-80FF-2866A8FF75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753610A-36D7-4444-9132-A1469EFC12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3745FE4-C2A9-4F8E-8E53-FD86F6728C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654C3D4-1306-42BD-A806-46D26DDB4E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4A4C4-D76A-4547-8173-6A8FD33EFE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77035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title"/>
          </p:nvPr>
        </p:nvSpPr>
        <p:spPr>
          <a:xfrm>
            <a:off x="2730715" y="2766060"/>
            <a:ext cx="8424965" cy="948690"/>
          </a:xfrm>
        </p:spPr>
        <p:txBody>
          <a:bodyPr>
            <a:noAutofit/>
          </a:bodyPr>
          <a:lstStyle>
            <a:lvl1pPr>
              <a:defRPr sz="4400" b="1" spc="-150">
                <a:gradFill>
                  <a:gsLst>
                    <a:gs pos="100000">
                      <a:srgbClr val="8D2531"/>
                    </a:gs>
                    <a:gs pos="0">
                      <a:srgbClr val="932330"/>
                    </a:gs>
                  </a:gsLst>
                  <a:lin ang="5400000" scaled="0"/>
                </a:gra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pic>
        <p:nvPicPr>
          <p:cNvPr id="3" name="그림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0716" y="1861592"/>
            <a:ext cx="2059946" cy="723900"/>
          </a:xfrm>
          <a:prstGeom prst="rect">
            <a:avLst/>
          </a:prstGeom>
        </p:spPr>
      </p:pic>
      <p:sp>
        <p:nvSpPr>
          <p:cNvPr id="22" name="자유형 21"/>
          <p:cNvSpPr/>
          <p:nvPr userDrawn="1"/>
        </p:nvSpPr>
        <p:spPr>
          <a:xfrm rot="17581379">
            <a:off x="-528201" y="3499523"/>
            <a:ext cx="1962281" cy="127547"/>
          </a:xfrm>
          <a:custGeom>
            <a:avLst/>
            <a:gdLst>
              <a:gd name="connsiteX0" fmla="*/ 1962281 w 1962281"/>
              <a:gd name="connsiteY0" fmla="*/ 0 h 95660"/>
              <a:gd name="connsiteX1" fmla="*/ 1962281 w 1962281"/>
              <a:gd name="connsiteY1" fmla="*/ 95660 h 95660"/>
              <a:gd name="connsiteX2" fmla="*/ 0 w 1962281"/>
              <a:gd name="connsiteY2" fmla="*/ 95660 h 95660"/>
              <a:gd name="connsiteX3" fmla="*/ 225110 w 1962281"/>
              <a:gd name="connsiteY3" fmla="*/ 0 h 95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2281" h="95660">
                <a:moveTo>
                  <a:pt x="1962281" y="0"/>
                </a:moveTo>
                <a:lnTo>
                  <a:pt x="1962281" y="95660"/>
                </a:lnTo>
                <a:lnTo>
                  <a:pt x="0" y="95660"/>
                </a:lnTo>
                <a:lnTo>
                  <a:pt x="225110" y="0"/>
                </a:lnTo>
                <a:close/>
              </a:path>
            </a:pathLst>
          </a:custGeom>
          <a:solidFill>
            <a:srgbClr val="932330"/>
          </a:solidFill>
          <a:ln>
            <a:noFill/>
          </a:ln>
          <a:effectLst>
            <a:outerShdw blurRad="63500" dist="25400" dir="2700000" algn="tl" rotWithShape="0">
              <a:schemeClr val="tx1">
                <a:alpha val="2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ko-KR" altLang="en-US" sz="1800"/>
          </a:p>
        </p:txBody>
      </p:sp>
      <p:sp>
        <p:nvSpPr>
          <p:cNvPr id="18" name="자유형 17"/>
          <p:cNvSpPr/>
          <p:nvPr userDrawn="1"/>
        </p:nvSpPr>
        <p:spPr>
          <a:xfrm rot="20198919">
            <a:off x="2622616" y="5083182"/>
            <a:ext cx="227949" cy="1885938"/>
          </a:xfrm>
          <a:custGeom>
            <a:avLst/>
            <a:gdLst>
              <a:gd name="connsiteX0" fmla="*/ 170549 w 170549"/>
              <a:gd name="connsiteY0" fmla="*/ 0 h 1249441"/>
              <a:gd name="connsiteX1" fmla="*/ 170549 w 170549"/>
              <a:gd name="connsiteY1" fmla="*/ 1249441 h 1249441"/>
              <a:gd name="connsiteX2" fmla="*/ 0 w 170549"/>
              <a:gd name="connsiteY2" fmla="*/ 1175810 h 1249441"/>
              <a:gd name="connsiteX3" fmla="*/ 0 w 170549"/>
              <a:gd name="connsiteY3" fmla="*/ 0 h 1249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0549" h="1249441">
                <a:moveTo>
                  <a:pt x="170549" y="0"/>
                </a:moveTo>
                <a:lnTo>
                  <a:pt x="170549" y="1249441"/>
                </a:lnTo>
                <a:lnTo>
                  <a:pt x="0" y="1175810"/>
                </a:lnTo>
                <a:lnTo>
                  <a:pt x="0" y="0"/>
                </a:lnTo>
                <a:close/>
              </a:path>
            </a:pathLst>
          </a:custGeom>
          <a:solidFill>
            <a:srgbClr val="5F1720"/>
          </a:solidFill>
          <a:ln>
            <a:noFill/>
          </a:ln>
          <a:effectLst>
            <a:outerShdw blurRad="63500" dist="25400" dir="2700000" algn="tl" rotWithShape="0">
              <a:schemeClr val="tx1">
                <a:alpha val="2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27461040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속지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직사각형 15"/>
          <p:cNvSpPr/>
          <p:nvPr userDrawn="1"/>
        </p:nvSpPr>
        <p:spPr>
          <a:xfrm>
            <a:off x="0" y="2077277"/>
            <a:ext cx="12192000" cy="2494723"/>
          </a:xfrm>
          <a:prstGeom prst="rect">
            <a:avLst/>
          </a:prstGeom>
          <a:solidFill>
            <a:srgbClr val="9A9A9A"/>
          </a:solidFill>
          <a:ln>
            <a:noFill/>
          </a:ln>
          <a:effectLst>
            <a:outerShdw blurRad="63500" dist="25400" dir="2700000" algn="tl" rotWithShape="0">
              <a:schemeClr val="tx1">
                <a:alpha val="2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ko-KR" altLang="en-US" sz="180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062422" y="2780461"/>
            <a:ext cx="8424965" cy="94869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4400" b="1" spc="-150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5400000" scaled="0"/>
                </a:gradFill>
                <a:effectLst>
                  <a:outerShdw blurRad="50800" dist="38100" dir="2700000" algn="tl" rotWithShape="0">
                    <a:prstClr val="black">
                      <a:alpha val="19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2" name="자유형 31"/>
          <p:cNvSpPr/>
          <p:nvPr userDrawn="1"/>
        </p:nvSpPr>
        <p:spPr>
          <a:xfrm rot="21202812">
            <a:off x="7695291" y="658140"/>
            <a:ext cx="4519245" cy="97212"/>
          </a:xfrm>
          <a:custGeom>
            <a:avLst/>
            <a:gdLst>
              <a:gd name="connsiteX0" fmla="*/ 3389434 w 3389434"/>
              <a:gd name="connsiteY0" fmla="*/ 0 h 97212"/>
              <a:gd name="connsiteX1" fmla="*/ 3378152 w 3389434"/>
              <a:gd name="connsiteY1" fmla="*/ 97212 h 97212"/>
              <a:gd name="connsiteX2" fmla="*/ 0 w 3389434"/>
              <a:gd name="connsiteY2" fmla="*/ 97212 h 97212"/>
              <a:gd name="connsiteX3" fmla="*/ 0 w 3389434"/>
              <a:gd name="connsiteY3" fmla="*/ 0 h 9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9434" h="97212">
                <a:moveTo>
                  <a:pt x="3389434" y="0"/>
                </a:moveTo>
                <a:lnTo>
                  <a:pt x="3378152" y="97212"/>
                </a:lnTo>
                <a:lnTo>
                  <a:pt x="0" y="97212"/>
                </a:lnTo>
                <a:lnTo>
                  <a:pt x="0" y="0"/>
                </a:lnTo>
                <a:close/>
              </a:path>
            </a:pathLst>
          </a:custGeom>
          <a:solidFill>
            <a:srgbClr val="5F1720"/>
          </a:solidFill>
          <a:ln>
            <a:noFill/>
          </a:ln>
          <a:effectLst>
            <a:outerShdw blurRad="63500" dist="25400" dir="2700000" algn="tl" rotWithShape="0">
              <a:schemeClr val="tx1">
                <a:alpha val="2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ko-KR" altLang="en-US" sz="1800"/>
          </a:p>
        </p:txBody>
      </p:sp>
      <p:sp>
        <p:nvSpPr>
          <p:cNvPr id="35" name="직사각형 34"/>
          <p:cNvSpPr/>
          <p:nvPr userDrawn="1"/>
        </p:nvSpPr>
        <p:spPr>
          <a:xfrm flipV="1">
            <a:off x="10818157" y="6776769"/>
            <a:ext cx="1373843" cy="9314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outerShdw blurRad="63500" dist="25400" dir="2700000" algn="tl" rotWithShape="0">
              <a:schemeClr val="tx1">
                <a:alpha val="2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ko-KR" altLang="en-US" sz="1800"/>
          </a:p>
        </p:txBody>
      </p:sp>
      <p:sp>
        <p:nvSpPr>
          <p:cNvPr id="37" name="자유형 36"/>
          <p:cNvSpPr/>
          <p:nvPr userDrawn="1"/>
        </p:nvSpPr>
        <p:spPr>
          <a:xfrm rot="906253">
            <a:off x="2145782" y="5633661"/>
            <a:ext cx="60959" cy="1251923"/>
          </a:xfrm>
          <a:custGeom>
            <a:avLst/>
            <a:gdLst>
              <a:gd name="connsiteX0" fmla="*/ 0 w 45719"/>
              <a:gd name="connsiteY0" fmla="*/ 0 h 1251923"/>
              <a:gd name="connsiteX1" fmla="*/ 45719 w 45719"/>
              <a:gd name="connsiteY1" fmla="*/ 0 h 1251923"/>
              <a:gd name="connsiteX2" fmla="*/ 45719 w 45719"/>
              <a:gd name="connsiteY2" fmla="*/ 1239583 h 1251923"/>
              <a:gd name="connsiteX3" fmla="*/ 0 w 45719"/>
              <a:gd name="connsiteY3" fmla="*/ 1251923 h 12519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719" h="1251923">
                <a:moveTo>
                  <a:pt x="0" y="0"/>
                </a:moveTo>
                <a:lnTo>
                  <a:pt x="45719" y="0"/>
                </a:lnTo>
                <a:lnTo>
                  <a:pt x="45719" y="1239583"/>
                </a:lnTo>
                <a:lnTo>
                  <a:pt x="0" y="1251923"/>
                </a:lnTo>
                <a:close/>
              </a:path>
            </a:pathLst>
          </a:custGeom>
          <a:solidFill>
            <a:srgbClr val="932330"/>
          </a:solidFill>
          <a:ln>
            <a:noFill/>
          </a:ln>
          <a:effectLst>
            <a:outerShdw blurRad="63500" dist="25400" dir="2700000" algn="tl" rotWithShape="0">
              <a:schemeClr val="tx1">
                <a:alpha val="2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14730003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속지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7850" y="1212991"/>
            <a:ext cx="11105951" cy="4963972"/>
          </a:xfrm>
        </p:spPr>
        <p:txBody>
          <a:bodyPr/>
          <a:lstStyle>
            <a:lvl1pPr>
              <a:defRPr b="1"/>
            </a:lvl1pPr>
            <a:lvl2pPr>
              <a:defRPr b="1"/>
            </a:lvl2pPr>
            <a:lvl3pPr>
              <a:defRPr b="1"/>
            </a:lvl3pPr>
            <a:lvl4pPr>
              <a:defRPr b="1"/>
            </a:lvl4pPr>
            <a:lvl5pPr>
              <a:defRPr b="1"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372535" y="353117"/>
            <a:ext cx="9805815" cy="538622"/>
          </a:xfrm>
        </p:spPr>
        <p:txBody>
          <a:bodyPr>
            <a:noAutofit/>
          </a:bodyPr>
          <a:lstStyle>
            <a:lvl1pPr>
              <a:defRPr sz="3200" b="1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17" name="자유형 16"/>
          <p:cNvSpPr/>
          <p:nvPr userDrawn="1"/>
        </p:nvSpPr>
        <p:spPr>
          <a:xfrm flipV="1">
            <a:off x="372535" y="978129"/>
            <a:ext cx="11558925" cy="45719"/>
          </a:xfrm>
          <a:custGeom>
            <a:avLst/>
            <a:gdLst>
              <a:gd name="connsiteX0" fmla="*/ 2539 w 7811129"/>
              <a:gd name="connsiteY0" fmla="*/ 45719 h 45719"/>
              <a:gd name="connsiteX1" fmla="*/ 7811129 w 7811129"/>
              <a:gd name="connsiteY1" fmla="*/ 45719 h 45719"/>
              <a:gd name="connsiteX2" fmla="*/ 7811129 w 7811129"/>
              <a:gd name="connsiteY2" fmla="*/ 0 h 45719"/>
              <a:gd name="connsiteX3" fmla="*/ 0 w 7811129"/>
              <a:gd name="connsiteY3" fmla="*/ 0 h 45719"/>
              <a:gd name="connsiteX4" fmla="*/ 0 w 7811129"/>
              <a:gd name="connsiteY4" fmla="*/ 41764 h 45719"/>
              <a:gd name="connsiteX5" fmla="*/ 2539 w 7811129"/>
              <a:gd name="connsiteY5" fmla="*/ 41764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811129" h="45719">
                <a:moveTo>
                  <a:pt x="2539" y="45719"/>
                </a:moveTo>
                <a:lnTo>
                  <a:pt x="7811129" y="45719"/>
                </a:lnTo>
                <a:lnTo>
                  <a:pt x="7811129" y="0"/>
                </a:lnTo>
                <a:lnTo>
                  <a:pt x="0" y="0"/>
                </a:lnTo>
                <a:lnTo>
                  <a:pt x="0" y="41764"/>
                </a:lnTo>
                <a:lnTo>
                  <a:pt x="2539" y="41764"/>
                </a:lnTo>
                <a:close/>
              </a:path>
            </a:pathLst>
          </a:custGeom>
          <a:solidFill>
            <a:srgbClr val="932330"/>
          </a:solidFill>
          <a:ln>
            <a:noFill/>
          </a:ln>
          <a:effectLst>
            <a:outerShdw blurRad="63500" dist="25400" dir="2700000" algn="tl" rotWithShape="0">
              <a:schemeClr val="tx1">
                <a:alpha val="2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ko-KR" altLang="en-US" sz="1800"/>
          </a:p>
        </p:txBody>
      </p:sp>
      <p:sp>
        <p:nvSpPr>
          <p:cNvPr id="21" name="자유형 20"/>
          <p:cNvSpPr/>
          <p:nvPr userDrawn="1"/>
        </p:nvSpPr>
        <p:spPr>
          <a:xfrm rot="2837760">
            <a:off x="11663793" y="794"/>
            <a:ext cx="673262" cy="1279041"/>
          </a:xfrm>
          <a:custGeom>
            <a:avLst/>
            <a:gdLst>
              <a:gd name="connsiteX0" fmla="*/ 0 w 673262"/>
              <a:gd name="connsiteY0" fmla="*/ 31180 h 959281"/>
              <a:gd name="connsiteX1" fmla="*/ 28776 w 673262"/>
              <a:gd name="connsiteY1" fmla="*/ 0 h 959281"/>
              <a:gd name="connsiteX2" fmla="*/ 673262 w 673262"/>
              <a:gd name="connsiteY2" fmla="*/ 594797 h 959281"/>
              <a:gd name="connsiteX3" fmla="*/ 673262 w 673262"/>
              <a:gd name="connsiteY3" fmla="*/ 959281 h 959281"/>
              <a:gd name="connsiteX4" fmla="*/ 0 w 673262"/>
              <a:gd name="connsiteY4" fmla="*/ 959281 h 959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3262" h="959281">
                <a:moveTo>
                  <a:pt x="0" y="31180"/>
                </a:moveTo>
                <a:lnTo>
                  <a:pt x="28776" y="0"/>
                </a:lnTo>
                <a:lnTo>
                  <a:pt x="673262" y="594797"/>
                </a:lnTo>
                <a:lnTo>
                  <a:pt x="673262" y="959281"/>
                </a:lnTo>
                <a:lnTo>
                  <a:pt x="0" y="959281"/>
                </a:lnTo>
                <a:close/>
              </a:path>
            </a:pathLst>
          </a:custGeom>
          <a:solidFill>
            <a:srgbClr val="9A9A9A"/>
          </a:solidFill>
          <a:ln>
            <a:noFill/>
          </a:ln>
          <a:effectLst>
            <a:outerShdw blurRad="63500" dist="25400" dir="2700000" algn="tl" rotWithShape="0">
              <a:schemeClr val="tx1">
                <a:alpha val="2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1800"/>
          </a:p>
        </p:txBody>
      </p:sp>
      <p:sp>
        <p:nvSpPr>
          <p:cNvPr id="33" name="자유형 32"/>
          <p:cNvSpPr/>
          <p:nvPr userDrawn="1"/>
        </p:nvSpPr>
        <p:spPr>
          <a:xfrm rot="2837760">
            <a:off x="11728213" y="-198020"/>
            <a:ext cx="360135" cy="623525"/>
          </a:xfrm>
          <a:custGeom>
            <a:avLst/>
            <a:gdLst>
              <a:gd name="connsiteX0" fmla="*/ 0 w 360135"/>
              <a:gd name="connsiteY0" fmla="*/ 260552 h 467644"/>
              <a:gd name="connsiteX1" fmla="*/ 240464 w 360135"/>
              <a:gd name="connsiteY1" fmla="*/ 0 h 467644"/>
              <a:gd name="connsiteX2" fmla="*/ 360135 w 360135"/>
              <a:gd name="connsiteY2" fmla="*/ 110445 h 467644"/>
              <a:gd name="connsiteX3" fmla="*/ 360135 w 360135"/>
              <a:gd name="connsiteY3" fmla="*/ 467644 h 467644"/>
              <a:gd name="connsiteX4" fmla="*/ 0 w 360135"/>
              <a:gd name="connsiteY4" fmla="*/ 467644 h 467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0135" h="467644">
                <a:moveTo>
                  <a:pt x="0" y="260552"/>
                </a:moveTo>
                <a:lnTo>
                  <a:pt x="240464" y="0"/>
                </a:lnTo>
                <a:lnTo>
                  <a:pt x="360135" y="110445"/>
                </a:lnTo>
                <a:lnTo>
                  <a:pt x="360135" y="467644"/>
                </a:lnTo>
                <a:lnTo>
                  <a:pt x="0" y="467644"/>
                </a:lnTo>
                <a:close/>
              </a:path>
            </a:pathLst>
          </a:custGeom>
          <a:solidFill>
            <a:srgbClr val="932330"/>
          </a:solidFill>
          <a:ln>
            <a:noFill/>
          </a:ln>
          <a:effectLst>
            <a:outerShdw blurRad="63500" dist="25400" dir="2700000" algn="tl" rotWithShape="0">
              <a:schemeClr val="tx1">
                <a:alpha val="2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1800"/>
          </a:p>
        </p:txBody>
      </p:sp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4A4C4-D76A-4547-8173-6A8FD33EFE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28885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730715" y="2766060"/>
            <a:ext cx="8424965" cy="948690"/>
          </a:xfrm>
        </p:spPr>
        <p:txBody>
          <a:bodyPr>
            <a:noAutofit/>
          </a:bodyPr>
          <a:lstStyle>
            <a:lvl1pPr>
              <a:defRPr sz="4400" b="1" spc="-150">
                <a:gradFill>
                  <a:gsLst>
                    <a:gs pos="100000">
                      <a:srgbClr val="8D2531"/>
                    </a:gs>
                    <a:gs pos="0">
                      <a:srgbClr val="932330"/>
                    </a:gs>
                  </a:gsLst>
                  <a:lin ang="5400000" scaled="0"/>
                </a:gra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pic>
        <p:nvPicPr>
          <p:cNvPr id="5" name="그림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0774" y="5881142"/>
            <a:ext cx="2105872" cy="72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7838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ADDB9D-EB80-4147-AE0E-845FEE8F9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2E4A025-9E67-4BD8-9EBC-185EB83F27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7F1406F-F059-423B-9BA2-74326708BF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2D148BF-BD00-4C96-9E28-CB8349D064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11FB4AE-5047-4A82-A169-64A836F03F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4A4C4-D76A-4547-8173-6A8FD33EFE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71236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28BC77-E0DB-44E0-8A97-FE129872F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1861930-1715-4998-A386-4E7E7B9C9E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B690651-C6A8-4C8D-9931-734BA4CEE9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BC969E9-2E54-4655-97F6-D785572A0B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64D8D87-A6E5-4CC6-8345-6B985A2E57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697834A-F2A3-4316-9255-5D6C99D3C8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4A4C4-D76A-4547-8173-6A8FD33EFE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73250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620715-7ED0-48D7-9412-86EB001656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456F0CF-740A-40BC-84C7-3E429E95BF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B3D2C14-7C0A-4187-8B39-9799AEC085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2D4B50D-EAE1-40F3-8893-E7860AE140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22E8891-5D4F-4999-8FCD-ABA8684EF1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F4E351E-97C1-431A-BC49-A0ACE197F6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53DFBA2-095D-46E2-8803-04BBEC2033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D39FAE4-069D-40C0-B76E-CBC0DF0CC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4A4C4-D76A-4547-8173-6A8FD33EFE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66119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F9C3428-6042-4C78-A003-DB58DF799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2771ECD-4A77-48A8-9C9F-D979F85D20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FCE2A5F-4128-4627-95B0-AF4112C3D5E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FEC08D8-D011-4AFA-A7CE-21CCA48D43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016F6CF-83A8-4161-99B2-EC8D2CA68C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A4A4C4-D76A-4547-8173-6A8FD33EFE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32350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1" r:id="rId3"/>
    <p:sldLayoutId id="2147483663" r:id="rId4"/>
    <p:sldLayoutId id="2147483664" r:id="rId5"/>
    <p:sldLayoutId id="2147483666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  <p:sldLayoutId id="2147483665" r:id="rId16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assetstore.unity.com/packages/2d/environments/pixel-art-platformer-village-props-166114" TargetMode="Externa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assetstore.unity.com/packages/2d/environments/pixel-art-platformer-village-props-166114" TargetMode="Externa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assetstore.unity.com/packages/tools/gui/progressbar-pack-120981" TargetMode="Externa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assetstore.unity.com/packages/2d/gui/icons/pixel-art-icon-pack-rpg-158343" TargetMode="External"/><Relationship Id="rId2" Type="http://schemas.openxmlformats.org/officeDocument/2006/relationships/hyperlink" Target="https://assetstore.unity.com/packages/tools/gui/progressbar-pack-120981" TargetMode="Externa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assetstore.unity.com/packages/2d/gui/icons/pixel-art-icon-pack-rpg-158343" TargetMode="Externa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assetstore.unity.com/packages/2d/environments/pixel-art-platformer-village-props-166114" TargetMode="External"/><Relationship Id="rId2" Type="http://schemas.openxmlformats.org/officeDocument/2006/relationships/hyperlink" Target="https://assetstore.unity.com/packages/2d/gui/icons/pixel-art-icon-pack-rpg-158343" TargetMode="Externa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hyperlink" Target="https://assetstore.unity.com/packages/2d/characters/slime-enemy-pixel-art-228568" TargetMode="External"/><Relationship Id="rId7" Type="http://schemas.openxmlformats.org/officeDocument/2006/relationships/image" Target="../media/image11.png"/><Relationship Id="rId2" Type="http://schemas.openxmlformats.org/officeDocument/2006/relationships/hyperlink" Target="https://assetstore.unity.com/packages/2d/characters/warrior-free-asset-195707" TargetMode="Externa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hyperlink" Target="https://assetstore.unity.com/packages/2d/characters/bringer-of-death-free-195719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assetstore.unity.com/packages/2d/characters/slime-enemy-pixel-art-228568" TargetMode="External"/><Relationship Id="rId7" Type="http://schemas.openxmlformats.org/officeDocument/2006/relationships/image" Target="../media/image42.png"/><Relationship Id="rId2" Type="http://schemas.openxmlformats.org/officeDocument/2006/relationships/hyperlink" Target="https://assetstore.unity.com/packages/2d/characters/bandits-pixel-art-104130" TargetMode="Externa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hyperlink" Target="https://assetstore.unity.com/packages/2d/characters/medieval-king-pack-159599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assetstore.unity.com/packages/2d/gui/icons/pixel-art-icon-pack-rpg-158343" TargetMode="Externa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assetstore.unity.com/packages/2d/gui/icons/pixel-art-icon-pack-rpg-158343" TargetMode="Externa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1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assetstore.unity.com/packages/2d/environments/pixel-art-platformer-village-props-166114" TargetMode="External"/><Relationship Id="rId7" Type="http://schemas.openxmlformats.org/officeDocument/2006/relationships/image" Target="../media/image47.png"/><Relationship Id="rId2" Type="http://schemas.openxmlformats.org/officeDocument/2006/relationships/hyperlink" Target="https://assetstore.unity.com/packages/2d/textures-materials/nature/free-pixel-art-forest-133112" TargetMode="Externa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hyperlink" Target="https://assetstore.unity.com/packages/2d/environments/pixel-skies-demo-background-pack-226622" TargetMode="Externa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hyperlink" Target="https://assetstore.unity.com/packages/audio/music/25-fantasy-rpg-game-tracks-music-pack-240154" TargetMode="Externa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freesound.org/people/Merrick079/" TargetMode="External"/><Relationship Id="rId7" Type="http://schemas.openxmlformats.org/officeDocument/2006/relationships/hyperlink" Target="https://freesound.org/people/MATRIXXX_/sounds/506514/" TargetMode="External"/><Relationship Id="rId2" Type="http://schemas.openxmlformats.org/officeDocument/2006/relationships/hyperlink" Target="https://freesound.org/people/qubodup/sounds/442772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freesound.org/people/Bertsz/sounds/524305/" TargetMode="External"/><Relationship Id="rId5" Type="http://schemas.openxmlformats.org/officeDocument/2006/relationships/hyperlink" Target="https://freesound.org/people/SonoFxAudio/sounds/649358/" TargetMode="External"/><Relationship Id="rId4" Type="http://schemas.openxmlformats.org/officeDocument/2006/relationships/hyperlink" Target="https://freesound.org/people/Merrick079/sounds/568169/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freesound.org/people/stumpbutt/packs/34898/" TargetMode="External"/><Relationship Id="rId7" Type="http://schemas.openxmlformats.org/officeDocument/2006/relationships/hyperlink" Target="https://freesound.org/people/ScouseMouseJB/sounds/536701/" TargetMode="External"/><Relationship Id="rId2" Type="http://schemas.openxmlformats.org/officeDocument/2006/relationships/hyperlink" Target="https://freesound.org/people/felixyadomi/sounds/456369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freesound.org/people/Scrampunk/sounds/345297/" TargetMode="External"/><Relationship Id="rId5" Type="http://schemas.openxmlformats.org/officeDocument/2006/relationships/hyperlink" Target="https://freesound.org/people/Jofae/sounds/364929/" TargetMode="External"/><Relationship Id="rId4" Type="http://schemas.openxmlformats.org/officeDocument/2006/relationships/hyperlink" Target="https://freesound.org/people/stumpbutt/sounds/629656/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Human</a:t>
            </a:r>
            <a:r>
              <a:rPr lang="ko-KR" altLang="en-US" dirty="0"/>
              <a:t> </a:t>
            </a:r>
            <a:r>
              <a:rPr lang="en-US" altLang="ko-KR" dirty="0"/>
              <a:t>Potion</a:t>
            </a:r>
            <a:endParaRPr lang="ko-KR" altLang="en-US" dirty="0"/>
          </a:p>
        </p:txBody>
      </p:sp>
      <p:sp>
        <p:nvSpPr>
          <p:cNvPr id="8" name="부제목 2"/>
          <p:cNvSpPr txBox="1">
            <a:spLocks/>
          </p:cNvSpPr>
          <p:nvPr/>
        </p:nvSpPr>
        <p:spPr>
          <a:xfrm>
            <a:off x="3216442" y="4138862"/>
            <a:ext cx="7186863" cy="111893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ko-KR" altLang="en-US" b="1" dirty="0"/>
              <a:t>학번</a:t>
            </a:r>
            <a:r>
              <a:rPr lang="en-US" altLang="ko-KR" b="1" dirty="0"/>
              <a:t>:</a:t>
            </a:r>
            <a:r>
              <a:rPr lang="ko-KR" altLang="en-US" b="1" dirty="0"/>
              <a:t> </a:t>
            </a:r>
            <a:r>
              <a:rPr lang="en-US" altLang="ko-KR" b="1" dirty="0"/>
              <a:t>2022111282</a:t>
            </a:r>
          </a:p>
          <a:p>
            <a:pPr marL="0" indent="0" algn="r">
              <a:buNone/>
            </a:pPr>
            <a:r>
              <a:rPr lang="ko-KR" altLang="en-US" b="1" dirty="0"/>
              <a:t>이름</a:t>
            </a:r>
            <a:r>
              <a:rPr lang="en-US" altLang="ko-KR" b="1" dirty="0"/>
              <a:t>:</a:t>
            </a:r>
            <a:r>
              <a:rPr lang="ko-KR" altLang="en-US" b="1" dirty="0"/>
              <a:t> 조수민</a:t>
            </a:r>
          </a:p>
        </p:txBody>
      </p:sp>
    </p:spTree>
    <p:extLst>
      <p:ext uri="{BB962C8B-B14F-4D97-AF65-F5344CB8AC3E}">
        <p14:creationId xmlns:p14="http://schemas.microsoft.com/office/powerpoint/2010/main" val="5261308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두번째 스테이지</a:t>
            </a:r>
            <a:r>
              <a:rPr lang="en-US" altLang="ko-KR" dirty="0"/>
              <a:t>(</a:t>
            </a:r>
            <a:r>
              <a:rPr lang="ko-KR" altLang="en-US" dirty="0"/>
              <a:t>씬</a:t>
            </a:r>
            <a:r>
              <a:rPr lang="en-US" altLang="ko-KR" dirty="0"/>
              <a:t>)</a:t>
            </a:r>
            <a:r>
              <a:rPr lang="ko-KR" altLang="en-US" dirty="0"/>
              <a:t>의 대략적인 구조</a:t>
            </a:r>
            <a:endParaRPr lang="en-US" altLang="ko-KR" dirty="0"/>
          </a:p>
          <a:p>
            <a:pPr lvl="1"/>
            <a:r>
              <a:rPr lang="ko-KR" altLang="en-US" dirty="0"/>
              <a:t>플레이어</a:t>
            </a:r>
            <a:r>
              <a:rPr lang="en-US" altLang="ko-KR" dirty="0"/>
              <a:t>, </a:t>
            </a:r>
            <a:r>
              <a:rPr lang="ko-KR" altLang="en-US" dirty="0" err="1"/>
              <a:t>에너미</a:t>
            </a:r>
            <a:r>
              <a:rPr lang="en-US" altLang="ko-KR" dirty="0"/>
              <a:t>, </a:t>
            </a:r>
            <a:r>
              <a:rPr lang="ko-KR" altLang="en-US" dirty="0"/>
              <a:t>아이템</a:t>
            </a:r>
            <a:r>
              <a:rPr lang="en-US" altLang="ko-KR" dirty="0"/>
              <a:t>, </a:t>
            </a:r>
            <a:r>
              <a:rPr lang="ko-KR" altLang="en-US" dirty="0"/>
              <a:t>장애물 등 배치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5-2.</a:t>
            </a:r>
            <a:r>
              <a:rPr lang="ko-KR" altLang="en-US" dirty="0"/>
              <a:t>스테이지</a:t>
            </a:r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4A4C4-D76A-4547-8173-6A8FD33EFE7F}" type="slidenum">
              <a:rPr lang="ko-KR" altLang="en-US" smtClean="0"/>
              <a:t>10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28A88EF-03AD-4A32-8A32-3CC0C90209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4721" y="2226977"/>
            <a:ext cx="7593629" cy="4494498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2D0F116-FD97-407F-AFFA-215F86F3902E}"/>
              </a:ext>
            </a:extLst>
          </p:cNvPr>
          <p:cNvSpPr/>
          <p:nvPr/>
        </p:nvSpPr>
        <p:spPr>
          <a:xfrm>
            <a:off x="1631504" y="5036784"/>
            <a:ext cx="2088232" cy="576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플레이어 체력 </a:t>
            </a:r>
            <a:r>
              <a:rPr lang="en-US" altLang="ko-KR" sz="1200" dirty="0"/>
              <a:t>30</a:t>
            </a:r>
            <a:r>
              <a:rPr lang="ko-KR" altLang="en-US" sz="1200" dirty="0"/>
              <a:t>이하고 생명 </a:t>
            </a:r>
            <a:r>
              <a:rPr lang="ko-KR" altLang="en-US" sz="1200" dirty="0" err="1"/>
              <a:t>포션</a:t>
            </a:r>
            <a:r>
              <a:rPr lang="ko-KR" altLang="en-US" sz="1200" dirty="0"/>
              <a:t> 제조 불가하다면 회피 포탈 활성화</a:t>
            </a:r>
          </a:p>
        </p:txBody>
      </p:sp>
    </p:spTree>
    <p:extLst>
      <p:ext uri="{BB962C8B-B14F-4D97-AF65-F5344CB8AC3E}">
        <p14:creationId xmlns:p14="http://schemas.microsoft.com/office/powerpoint/2010/main" val="38728180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세번째 스테이지</a:t>
            </a:r>
            <a:r>
              <a:rPr lang="en-US" altLang="ko-KR" dirty="0"/>
              <a:t>(</a:t>
            </a:r>
            <a:r>
              <a:rPr lang="ko-KR" altLang="en-US" dirty="0"/>
              <a:t>씬</a:t>
            </a:r>
            <a:r>
              <a:rPr lang="en-US" altLang="ko-KR" dirty="0"/>
              <a:t>)</a:t>
            </a:r>
            <a:r>
              <a:rPr lang="ko-KR" altLang="en-US" dirty="0"/>
              <a:t>의 대략적인 구조</a:t>
            </a:r>
            <a:endParaRPr lang="en-US" altLang="ko-KR" dirty="0"/>
          </a:p>
          <a:p>
            <a:pPr lvl="1"/>
            <a:r>
              <a:rPr lang="ko-KR" altLang="en-US" dirty="0"/>
              <a:t>플레이어</a:t>
            </a:r>
            <a:r>
              <a:rPr lang="en-US" altLang="ko-KR" dirty="0"/>
              <a:t>, </a:t>
            </a:r>
            <a:r>
              <a:rPr lang="ko-KR" altLang="en-US" dirty="0" err="1"/>
              <a:t>에너미</a:t>
            </a:r>
            <a:r>
              <a:rPr lang="en-US" altLang="ko-KR" dirty="0"/>
              <a:t>, </a:t>
            </a:r>
            <a:r>
              <a:rPr lang="ko-KR" altLang="en-US" dirty="0"/>
              <a:t>아이템</a:t>
            </a:r>
            <a:r>
              <a:rPr lang="en-US" altLang="ko-KR" dirty="0"/>
              <a:t>, </a:t>
            </a:r>
            <a:r>
              <a:rPr lang="ko-KR" altLang="en-US" dirty="0"/>
              <a:t>장애물 등 배치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5-3.</a:t>
            </a:r>
            <a:r>
              <a:rPr lang="ko-KR" altLang="en-US" dirty="0"/>
              <a:t>스테이지</a:t>
            </a:r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4A4C4-D76A-4547-8173-6A8FD33EFE7F}" type="slidenum">
              <a:rPr lang="ko-KR" altLang="en-US" smtClean="0"/>
              <a:t>11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93071ED-C26F-46AB-8762-7D0DE44C64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" r="46828" b="69586"/>
          <a:stretch/>
        </p:blipFill>
        <p:spPr>
          <a:xfrm>
            <a:off x="247850" y="2492896"/>
            <a:ext cx="5746884" cy="331001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41F8E04-15A7-4A1B-9043-85262A628F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" r="46828" b="69586"/>
          <a:stretch/>
        </p:blipFill>
        <p:spPr>
          <a:xfrm>
            <a:off x="6270937" y="2478510"/>
            <a:ext cx="5673213" cy="326758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5C8B3A93-09EC-4C3F-A71F-5ACB1DDC7846}"/>
              </a:ext>
            </a:extLst>
          </p:cNvPr>
          <p:cNvSpPr/>
          <p:nvPr/>
        </p:nvSpPr>
        <p:spPr>
          <a:xfrm>
            <a:off x="6978074" y="4881994"/>
            <a:ext cx="1080120" cy="4158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눈알 아이템 추가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5C4ECB-29E7-486F-B150-416018DC5D54}"/>
              </a:ext>
            </a:extLst>
          </p:cNvPr>
          <p:cNvSpPr txBox="1"/>
          <p:nvPr/>
        </p:nvSpPr>
        <p:spPr>
          <a:xfrm>
            <a:off x="2279576" y="5949280"/>
            <a:ext cx="2287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보스 몬스터 회피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0843B31-F791-4372-8527-F354DEFCA93D}"/>
              </a:ext>
            </a:extLst>
          </p:cNvPr>
          <p:cNvSpPr txBox="1"/>
          <p:nvPr/>
        </p:nvSpPr>
        <p:spPr>
          <a:xfrm>
            <a:off x="8256240" y="5949280"/>
            <a:ext cx="2287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보스 몬스터 퇴치</a:t>
            </a:r>
            <a:r>
              <a:rPr lang="en-US" altLang="ko-KR" dirty="0"/>
              <a:t>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6173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성공 화면의 대략적인 </a:t>
            </a:r>
            <a:r>
              <a:rPr lang="en-US" altLang="ko-KR" dirty="0"/>
              <a:t>UI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5-4.</a:t>
            </a:r>
            <a:r>
              <a:rPr lang="ko-KR" altLang="en-US" dirty="0"/>
              <a:t>성공 화면 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4A4C4-D76A-4547-8173-6A8FD33EFE7F}" type="slidenum">
              <a:rPr lang="ko-KR" altLang="en-US" smtClean="0"/>
              <a:t>12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476F042-26C1-4F84-8B68-451FA03B9A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2546" r="46828" b="35300"/>
          <a:stretch/>
        </p:blipFill>
        <p:spPr>
          <a:xfrm>
            <a:off x="2567608" y="2057423"/>
            <a:ext cx="6912768" cy="4209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374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성공 화면의 대략적인 </a:t>
            </a:r>
            <a:r>
              <a:rPr lang="en-US" altLang="ko-KR" dirty="0"/>
              <a:t>UI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5-4.</a:t>
            </a:r>
            <a:r>
              <a:rPr lang="ko-KR" altLang="en-US" dirty="0"/>
              <a:t>성공 화면 </a:t>
            </a:r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4A4C4-D76A-4547-8173-6A8FD33EFE7F}" type="slidenum">
              <a:rPr lang="ko-KR" altLang="en-US" smtClean="0"/>
              <a:t>13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7C3567B-AC05-476D-BAA9-B0F9163249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171" t="31100" r="-748" b="36350"/>
          <a:stretch/>
        </p:blipFill>
        <p:spPr>
          <a:xfrm>
            <a:off x="2999656" y="2000583"/>
            <a:ext cx="6192688" cy="426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3629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실패 화면의 대략적인 </a:t>
            </a:r>
            <a:r>
              <a:rPr lang="en-US" altLang="ko-KR" dirty="0"/>
              <a:t>UI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5-5.</a:t>
            </a:r>
            <a:r>
              <a:rPr lang="ko-KR" altLang="en-US" dirty="0"/>
              <a:t>실패 화면 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4A4C4-D76A-4547-8173-6A8FD33EFE7F}" type="slidenum">
              <a:rPr lang="ko-KR" altLang="en-US" smtClean="0"/>
              <a:t>14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54398EA-E0C5-4609-B570-4F354DB893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95" t="64700" r="50000" b="1990"/>
          <a:stretch/>
        </p:blipFill>
        <p:spPr>
          <a:xfrm>
            <a:off x="2919988" y="1901131"/>
            <a:ext cx="6352024" cy="4797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2072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실패 화면의 대략적인 </a:t>
            </a:r>
            <a:r>
              <a:rPr lang="en-US" altLang="ko-KR" dirty="0"/>
              <a:t>UI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5-5.</a:t>
            </a:r>
            <a:r>
              <a:rPr lang="ko-KR" altLang="en-US" dirty="0"/>
              <a:t>실패 화면 </a:t>
            </a:r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4A4C4-D76A-4547-8173-6A8FD33EFE7F}" type="slidenum">
              <a:rPr lang="ko-KR" altLang="en-US" smtClean="0"/>
              <a:t>15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8B08223-AE91-4602-AB3B-149323788A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401" t="63650" r="5595" b="1990"/>
          <a:stretch/>
        </p:blipFill>
        <p:spPr>
          <a:xfrm>
            <a:off x="3431704" y="1959096"/>
            <a:ext cx="4854860" cy="4539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0614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247851" y="1212991"/>
            <a:ext cx="5848150" cy="4963972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플레이어</a:t>
            </a:r>
            <a:endParaRPr lang="en-US" altLang="ko-KR" sz="2400" dirty="0"/>
          </a:p>
          <a:p>
            <a:pPr lvl="1"/>
            <a:r>
              <a:rPr lang="ko-KR" altLang="en-US" sz="2000" b="0" dirty="0"/>
              <a:t>생명</a:t>
            </a:r>
            <a:r>
              <a:rPr lang="en-US" altLang="ko-KR" sz="2000" b="0" dirty="0"/>
              <a:t>(Hp):</a:t>
            </a:r>
            <a:r>
              <a:rPr lang="ko-KR" altLang="en-US" sz="2000" b="0" dirty="0"/>
              <a:t> </a:t>
            </a:r>
            <a:r>
              <a:rPr lang="en-US" altLang="ko-KR" sz="2000" b="0" dirty="0"/>
              <a:t>100</a:t>
            </a:r>
          </a:p>
          <a:p>
            <a:pPr lvl="1"/>
            <a:r>
              <a:rPr lang="ko-KR" altLang="en-US" sz="2000" b="0" dirty="0"/>
              <a:t>칼 공격</a:t>
            </a:r>
            <a:r>
              <a:rPr lang="en-US" altLang="ko-KR" sz="2000" b="0" dirty="0"/>
              <a:t> </a:t>
            </a:r>
          </a:p>
          <a:p>
            <a:pPr lvl="2"/>
            <a:r>
              <a:rPr lang="ko-KR" altLang="en-US" sz="1800" b="0" dirty="0"/>
              <a:t>데미지</a:t>
            </a:r>
            <a:r>
              <a:rPr lang="en-US" altLang="ko-KR" sz="1800" b="0" dirty="0"/>
              <a:t>: -20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</a:t>
            </a:r>
            <a:r>
              <a:rPr lang="ko-KR" altLang="en-US" dirty="0"/>
              <a:t>캐릭터 설정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4A4C4-D76A-4547-8173-6A8FD33EFE7F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5" name="내용 개체 틀 1">
            <a:extLst>
              <a:ext uri="{FF2B5EF4-FFF2-40B4-BE49-F238E27FC236}">
                <a16:creationId xmlns:a16="http://schemas.microsoft.com/office/drawing/2014/main" id="{05364F66-7FAD-49A3-B4C4-D2E4F0600E4F}"/>
              </a:ext>
            </a:extLst>
          </p:cNvPr>
          <p:cNvSpPr txBox="1">
            <a:spLocks/>
          </p:cNvSpPr>
          <p:nvPr/>
        </p:nvSpPr>
        <p:spPr>
          <a:xfrm>
            <a:off x="5159896" y="1220706"/>
            <a:ext cx="6784253" cy="49639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 err="1"/>
              <a:t>에너미</a:t>
            </a:r>
            <a:endParaRPr lang="en-US" altLang="ko-KR" sz="2400" dirty="0"/>
          </a:p>
          <a:p>
            <a:pPr lvl="1"/>
            <a:r>
              <a:rPr lang="ko-KR" altLang="en-US" sz="2000" dirty="0"/>
              <a:t>체력</a:t>
            </a:r>
            <a:r>
              <a:rPr lang="en-US" altLang="ko-KR" sz="2000" dirty="0"/>
              <a:t>, </a:t>
            </a:r>
            <a:r>
              <a:rPr lang="ko-KR" altLang="en-US" sz="2000" dirty="0"/>
              <a:t>공격력</a:t>
            </a:r>
            <a:r>
              <a:rPr lang="en-US" altLang="ko-KR" sz="2000" dirty="0"/>
              <a:t>, </a:t>
            </a:r>
            <a:r>
              <a:rPr lang="ko-KR" altLang="en-US" sz="2000" dirty="0"/>
              <a:t>방어력</a:t>
            </a:r>
            <a:r>
              <a:rPr lang="en-US" altLang="ko-KR" sz="2000" dirty="0"/>
              <a:t>, </a:t>
            </a:r>
            <a:r>
              <a:rPr lang="ko-KR" altLang="en-US" sz="2000" dirty="0"/>
              <a:t>이동 방식</a:t>
            </a:r>
            <a:r>
              <a:rPr lang="en-US" altLang="ko-KR" sz="2000" dirty="0"/>
              <a:t>, </a:t>
            </a:r>
            <a:r>
              <a:rPr lang="ko-KR" altLang="en-US" sz="2000" dirty="0"/>
              <a:t>공격 방식 등</a:t>
            </a:r>
            <a:endParaRPr lang="en-US" altLang="ko-KR" sz="2000" dirty="0"/>
          </a:p>
          <a:p>
            <a:pPr lvl="1"/>
            <a:r>
              <a:rPr lang="ko-KR" altLang="en-US" sz="2000" b="0" dirty="0"/>
              <a:t>초급 몬스터</a:t>
            </a:r>
            <a:r>
              <a:rPr lang="en-US" altLang="ko-KR" sz="2000" b="0" dirty="0"/>
              <a:t>(</a:t>
            </a:r>
            <a:r>
              <a:rPr lang="ko-KR" altLang="en-US" sz="2000" b="0" dirty="0"/>
              <a:t>초록색 </a:t>
            </a:r>
            <a:r>
              <a:rPr lang="ko-KR" altLang="en-US" sz="2000" b="0" dirty="0" err="1"/>
              <a:t>슬라임</a:t>
            </a:r>
            <a:r>
              <a:rPr lang="en-US" altLang="ko-KR" sz="2000" b="0" dirty="0"/>
              <a:t>)</a:t>
            </a:r>
          </a:p>
          <a:p>
            <a:pPr lvl="2"/>
            <a:r>
              <a:rPr lang="ko-KR" altLang="en-US" sz="1800" b="0" dirty="0"/>
              <a:t>생명</a:t>
            </a:r>
            <a:r>
              <a:rPr lang="en-US" altLang="ko-KR" sz="1800" b="0" dirty="0"/>
              <a:t>(Hp):</a:t>
            </a:r>
            <a:r>
              <a:rPr lang="ko-KR" altLang="en-US" sz="1800" b="0" dirty="0"/>
              <a:t> </a:t>
            </a:r>
            <a:r>
              <a:rPr lang="en-US" altLang="ko-KR" sz="1800" b="0" dirty="0"/>
              <a:t>10, </a:t>
            </a:r>
            <a:r>
              <a:rPr lang="ko-KR" altLang="en-US" sz="1800" b="0" dirty="0"/>
              <a:t>데미지</a:t>
            </a:r>
            <a:r>
              <a:rPr lang="en-US" altLang="ko-KR" sz="1800" b="0" dirty="0"/>
              <a:t>: -10</a:t>
            </a:r>
          </a:p>
          <a:p>
            <a:pPr lvl="2"/>
            <a:r>
              <a:rPr lang="ko-KR" altLang="en-US" sz="1800" b="0" dirty="0"/>
              <a:t>공격 방식</a:t>
            </a:r>
            <a:r>
              <a:rPr lang="en-US" altLang="ko-KR" sz="1800" b="0" dirty="0"/>
              <a:t>: </a:t>
            </a:r>
            <a:r>
              <a:rPr lang="ko-KR" altLang="en-US" sz="1800" b="0" dirty="0"/>
              <a:t>닿으면 데미지 줌</a:t>
            </a:r>
            <a:endParaRPr lang="en-US" altLang="ko-KR" sz="1800" b="0" dirty="0"/>
          </a:p>
          <a:p>
            <a:pPr lvl="2"/>
            <a:r>
              <a:rPr lang="ko-KR" altLang="en-US" sz="1800" b="0" dirty="0"/>
              <a:t>이동 방식</a:t>
            </a:r>
            <a:r>
              <a:rPr lang="en-US" altLang="ko-KR" sz="1800" b="0" dirty="0"/>
              <a:t>: </a:t>
            </a:r>
            <a:r>
              <a:rPr lang="ko-KR" altLang="en-US" sz="1800" b="0" dirty="0"/>
              <a:t>정지</a:t>
            </a:r>
            <a:endParaRPr lang="en-US" altLang="ko-KR" sz="1800" b="0" dirty="0"/>
          </a:p>
          <a:p>
            <a:pPr lvl="1"/>
            <a:r>
              <a:rPr lang="ko-KR" altLang="en-US" sz="2000" b="0" dirty="0"/>
              <a:t>중급 몬스터</a:t>
            </a:r>
            <a:r>
              <a:rPr lang="en-US" altLang="ko-KR" sz="2000" b="0" dirty="0"/>
              <a:t>(</a:t>
            </a:r>
            <a:r>
              <a:rPr lang="ko-KR" altLang="en-US" sz="2000" b="0" dirty="0"/>
              <a:t>빨간색 </a:t>
            </a:r>
            <a:r>
              <a:rPr lang="ko-KR" altLang="en-US" sz="2000" b="0" dirty="0" err="1"/>
              <a:t>슬라임</a:t>
            </a:r>
            <a:r>
              <a:rPr lang="en-US" altLang="ko-KR" sz="2000" b="0" dirty="0"/>
              <a:t>)</a:t>
            </a:r>
          </a:p>
          <a:p>
            <a:pPr lvl="2"/>
            <a:r>
              <a:rPr lang="ko-KR" altLang="en-US" sz="1800" b="0" dirty="0"/>
              <a:t>생명</a:t>
            </a:r>
            <a:r>
              <a:rPr lang="en-US" altLang="ko-KR" sz="1800" b="0" dirty="0"/>
              <a:t>(Hp):</a:t>
            </a:r>
            <a:r>
              <a:rPr lang="ko-KR" altLang="en-US" sz="1800" b="0" dirty="0"/>
              <a:t> </a:t>
            </a:r>
            <a:r>
              <a:rPr lang="en-US" altLang="ko-KR" sz="1800" b="0" dirty="0"/>
              <a:t>60, </a:t>
            </a:r>
            <a:r>
              <a:rPr lang="ko-KR" altLang="en-US" sz="1800" b="0" dirty="0"/>
              <a:t>데미지</a:t>
            </a:r>
            <a:r>
              <a:rPr lang="en-US" altLang="ko-KR" sz="1800" b="0" dirty="0"/>
              <a:t>: -30</a:t>
            </a:r>
          </a:p>
          <a:p>
            <a:pPr lvl="2"/>
            <a:r>
              <a:rPr lang="ko-KR" altLang="en-US" sz="1800" b="0" dirty="0"/>
              <a:t>공격 방식</a:t>
            </a:r>
            <a:r>
              <a:rPr lang="en-US" altLang="ko-KR" sz="1800" b="0" dirty="0"/>
              <a:t>: </a:t>
            </a:r>
            <a:r>
              <a:rPr lang="ko-KR" altLang="en-US" sz="1800" b="0" dirty="0"/>
              <a:t>닿으면 데미지 줌</a:t>
            </a:r>
            <a:endParaRPr lang="en-US" altLang="ko-KR" sz="1800" b="0" dirty="0"/>
          </a:p>
          <a:p>
            <a:pPr lvl="2"/>
            <a:r>
              <a:rPr lang="ko-KR" altLang="en-US" sz="1800" b="0" dirty="0"/>
              <a:t>이동 방식</a:t>
            </a:r>
            <a:r>
              <a:rPr lang="en-US" altLang="ko-KR" sz="1800" b="0" dirty="0"/>
              <a:t>: </a:t>
            </a:r>
            <a:r>
              <a:rPr lang="ko-KR" altLang="en-US" sz="1800" b="0" dirty="0"/>
              <a:t>좌우 이동</a:t>
            </a:r>
            <a:endParaRPr lang="en-US" altLang="ko-KR" sz="1800" b="0" dirty="0"/>
          </a:p>
          <a:p>
            <a:pPr lvl="1"/>
            <a:r>
              <a:rPr lang="ko-KR" altLang="en-US" sz="2000" b="0" dirty="0"/>
              <a:t>보스 몬스터</a:t>
            </a:r>
            <a:r>
              <a:rPr lang="en-US" altLang="ko-KR" sz="2000" b="0" dirty="0"/>
              <a:t>(</a:t>
            </a:r>
            <a:r>
              <a:rPr lang="ko-KR" altLang="en-US" sz="2000" b="0" dirty="0"/>
              <a:t>악마</a:t>
            </a:r>
            <a:r>
              <a:rPr lang="en-US" altLang="ko-KR" sz="2000" b="0" dirty="0"/>
              <a:t>)</a:t>
            </a:r>
          </a:p>
          <a:p>
            <a:pPr lvl="2"/>
            <a:r>
              <a:rPr lang="ko-KR" altLang="en-US" sz="1800" b="0" dirty="0"/>
              <a:t>생명</a:t>
            </a:r>
            <a:r>
              <a:rPr lang="en-US" altLang="ko-KR" sz="1800" b="0" dirty="0"/>
              <a:t>(Hp):</a:t>
            </a:r>
            <a:r>
              <a:rPr lang="ko-KR" altLang="en-US" sz="1800" b="0" dirty="0"/>
              <a:t> </a:t>
            </a:r>
            <a:r>
              <a:rPr lang="en-US" altLang="ko-KR" sz="1800" b="0" dirty="0"/>
              <a:t>1000, </a:t>
            </a:r>
            <a:r>
              <a:rPr lang="ko-KR" altLang="en-US" sz="1800" b="0" dirty="0"/>
              <a:t>마법 데미지</a:t>
            </a:r>
            <a:r>
              <a:rPr lang="en-US" altLang="ko-KR" sz="1800" b="0" dirty="0"/>
              <a:t>: -20, </a:t>
            </a:r>
            <a:r>
              <a:rPr lang="ko-KR" altLang="en-US" sz="1800" b="0" dirty="0"/>
              <a:t>칼 데미지</a:t>
            </a:r>
            <a:r>
              <a:rPr lang="en-US" altLang="ko-KR" sz="1800" b="0" dirty="0"/>
              <a:t>: -30</a:t>
            </a:r>
          </a:p>
          <a:p>
            <a:pPr lvl="2"/>
            <a:r>
              <a:rPr lang="ko-KR" altLang="en-US" sz="1800" b="0" dirty="0"/>
              <a:t>공격 방식</a:t>
            </a:r>
            <a:r>
              <a:rPr lang="en-US" altLang="ko-KR" sz="1800" b="0" dirty="0"/>
              <a:t>: </a:t>
            </a:r>
            <a:r>
              <a:rPr lang="ko-KR" altLang="en-US" sz="1800" b="0" dirty="0"/>
              <a:t>닿으면 데미지 줌</a:t>
            </a:r>
            <a:endParaRPr lang="en-US" altLang="ko-KR" sz="1800" b="0" dirty="0"/>
          </a:p>
          <a:p>
            <a:pPr lvl="2"/>
            <a:r>
              <a:rPr lang="ko-KR" altLang="en-US" sz="1800" b="0" dirty="0"/>
              <a:t>이동 방식</a:t>
            </a:r>
            <a:r>
              <a:rPr lang="en-US" altLang="ko-KR" sz="1800" b="0" dirty="0"/>
              <a:t>: </a:t>
            </a:r>
            <a:r>
              <a:rPr lang="ko-KR" altLang="en-US" sz="1800" b="0" dirty="0"/>
              <a:t>정지</a:t>
            </a:r>
            <a:endParaRPr lang="en-US" altLang="ko-KR" sz="18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9D73DFA-788C-4526-B4A0-7D56219931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0627" y="5392267"/>
            <a:ext cx="975445" cy="111261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C51B7A0-4E8E-4574-9097-33817A9794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0627" y="3573016"/>
            <a:ext cx="1082168" cy="77808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EC78F1E-6F14-4CCF-AE02-E37BDF1A0F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90627" y="2254565"/>
            <a:ext cx="1082168" cy="79786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02B7372-4853-4491-8605-993CF26FC5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51784" y="2010579"/>
            <a:ext cx="864096" cy="1418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9340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247851" y="1212991"/>
            <a:ext cx="7216302" cy="5508484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/>
              <a:t>아이템</a:t>
            </a:r>
            <a:endParaRPr lang="en-US" altLang="ko-KR" sz="2400" dirty="0"/>
          </a:p>
          <a:p>
            <a:pPr lvl="1">
              <a:lnSpc>
                <a:spcPct val="150000"/>
              </a:lnSpc>
            </a:pPr>
            <a:r>
              <a:rPr lang="ko-KR" altLang="en-US" sz="2000" dirty="0"/>
              <a:t>체력 회복</a:t>
            </a:r>
            <a:r>
              <a:rPr lang="en-US" altLang="ko-KR" sz="2000" dirty="0"/>
              <a:t>, </a:t>
            </a:r>
            <a:r>
              <a:rPr lang="ko-KR" altLang="en-US" sz="2000" dirty="0"/>
              <a:t>공격력 일시 증가</a:t>
            </a:r>
            <a:r>
              <a:rPr lang="en-US" altLang="ko-KR" sz="2000" dirty="0"/>
              <a:t>, </a:t>
            </a:r>
            <a:r>
              <a:rPr lang="ko-KR" altLang="en-US" sz="2000" dirty="0"/>
              <a:t>이동 속도 일시 증가 등</a:t>
            </a:r>
            <a:endParaRPr lang="en-US" altLang="ko-KR" sz="2000" dirty="0"/>
          </a:p>
          <a:p>
            <a:pPr lvl="1">
              <a:lnSpc>
                <a:spcPct val="150000"/>
              </a:lnSpc>
            </a:pPr>
            <a:r>
              <a:rPr lang="ko-KR" altLang="en-US" sz="2000" b="0" dirty="0"/>
              <a:t>파란색 알</a:t>
            </a:r>
            <a:endParaRPr lang="en-US" altLang="ko-KR" sz="2000" b="0" dirty="0"/>
          </a:p>
          <a:p>
            <a:pPr lvl="2">
              <a:lnSpc>
                <a:spcPct val="150000"/>
              </a:lnSpc>
            </a:pPr>
            <a:r>
              <a:rPr lang="en-US" altLang="ko-KR" sz="1600" b="0" dirty="0"/>
              <a:t>Stage 1</a:t>
            </a:r>
            <a:r>
              <a:rPr lang="ko-KR" altLang="en-US" sz="1600" b="0" dirty="0"/>
              <a:t>에서 바닥에 떨어져 있음</a:t>
            </a:r>
            <a:endParaRPr lang="en-US" altLang="ko-KR" sz="1600" b="0" dirty="0"/>
          </a:p>
          <a:p>
            <a:pPr lvl="2">
              <a:lnSpc>
                <a:spcPct val="150000"/>
              </a:lnSpc>
            </a:pPr>
            <a:r>
              <a:rPr lang="ko-KR" altLang="en-US" sz="1600" b="0" dirty="0"/>
              <a:t>인간 </a:t>
            </a:r>
            <a:r>
              <a:rPr lang="ko-KR" altLang="en-US" sz="1600" b="0" dirty="0" err="1"/>
              <a:t>포션의</a:t>
            </a:r>
            <a:r>
              <a:rPr lang="ko-KR" altLang="en-US" sz="1600" b="0" dirty="0"/>
              <a:t> 재료</a:t>
            </a:r>
            <a:r>
              <a:rPr lang="en-US" altLang="ko-KR" sz="1600" b="0" dirty="0"/>
              <a:t>(1</a:t>
            </a:r>
            <a:r>
              <a:rPr lang="ko-KR" altLang="en-US" sz="1600" b="0" dirty="0"/>
              <a:t>개</a:t>
            </a:r>
            <a:r>
              <a:rPr lang="en-US" altLang="ko-KR" sz="1600" b="0" dirty="0"/>
              <a:t>)</a:t>
            </a:r>
          </a:p>
          <a:p>
            <a:pPr lvl="1">
              <a:lnSpc>
                <a:spcPct val="150000"/>
              </a:lnSpc>
            </a:pPr>
            <a:r>
              <a:rPr lang="ko-KR" altLang="en-US" sz="2000" b="0" dirty="0"/>
              <a:t>깃털</a:t>
            </a:r>
            <a:endParaRPr lang="en-US" altLang="ko-KR" sz="2000" b="0" dirty="0"/>
          </a:p>
          <a:p>
            <a:pPr lvl="2">
              <a:lnSpc>
                <a:spcPct val="150000"/>
              </a:lnSpc>
            </a:pPr>
            <a:r>
              <a:rPr lang="en-US" altLang="ko-KR" sz="1600" b="0" dirty="0"/>
              <a:t>Stage 1</a:t>
            </a:r>
            <a:r>
              <a:rPr lang="ko-KR" altLang="en-US" sz="1600" b="0" dirty="0"/>
              <a:t>에서 바닥에 떨어져 있음</a:t>
            </a:r>
            <a:endParaRPr lang="en-US" altLang="ko-KR" sz="1600" b="0" dirty="0"/>
          </a:p>
          <a:p>
            <a:pPr lvl="2">
              <a:lnSpc>
                <a:spcPct val="150000"/>
              </a:lnSpc>
            </a:pPr>
            <a:r>
              <a:rPr lang="ko-KR" altLang="en-US" sz="1600" b="0" dirty="0"/>
              <a:t>인간 </a:t>
            </a:r>
            <a:r>
              <a:rPr lang="ko-KR" altLang="en-US" sz="1600" b="0" dirty="0" err="1"/>
              <a:t>포션의</a:t>
            </a:r>
            <a:r>
              <a:rPr lang="ko-KR" altLang="en-US" sz="1600" b="0" dirty="0"/>
              <a:t> 재료</a:t>
            </a:r>
            <a:r>
              <a:rPr lang="en-US" altLang="ko-KR" sz="1600" b="0" dirty="0"/>
              <a:t>(1</a:t>
            </a:r>
            <a:r>
              <a:rPr lang="ko-KR" altLang="en-US" sz="1600" b="0" dirty="0"/>
              <a:t>개</a:t>
            </a:r>
            <a:r>
              <a:rPr lang="en-US" altLang="ko-KR" sz="1600" b="0" dirty="0"/>
              <a:t>)</a:t>
            </a:r>
          </a:p>
          <a:p>
            <a:pPr lvl="1">
              <a:lnSpc>
                <a:spcPct val="150000"/>
              </a:lnSpc>
            </a:pPr>
            <a:r>
              <a:rPr lang="ko-KR" altLang="en-US" sz="2000" b="0" dirty="0"/>
              <a:t>뼈</a:t>
            </a:r>
            <a:endParaRPr lang="en-US" altLang="ko-KR" sz="2000" b="0" dirty="0"/>
          </a:p>
          <a:p>
            <a:pPr lvl="2">
              <a:lnSpc>
                <a:spcPct val="150000"/>
              </a:lnSpc>
            </a:pPr>
            <a:r>
              <a:rPr lang="en-US" altLang="ko-KR" sz="1800" b="0" dirty="0"/>
              <a:t>Stage 1</a:t>
            </a:r>
            <a:r>
              <a:rPr lang="ko-KR" altLang="en-US" sz="1800" b="0" dirty="0"/>
              <a:t>에서 바닥에 떨어져 있음</a:t>
            </a:r>
            <a:endParaRPr lang="en-US" altLang="ko-KR" sz="1800" b="0" dirty="0"/>
          </a:p>
          <a:p>
            <a:pPr lvl="2">
              <a:lnSpc>
                <a:spcPct val="150000"/>
              </a:lnSpc>
            </a:pPr>
            <a:r>
              <a:rPr lang="ko-KR" altLang="en-US" sz="1800" b="0" dirty="0"/>
              <a:t>인간 </a:t>
            </a:r>
            <a:r>
              <a:rPr lang="ko-KR" altLang="en-US" sz="1800" b="0" dirty="0" err="1"/>
              <a:t>포션의</a:t>
            </a:r>
            <a:r>
              <a:rPr lang="ko-KR" altLang="en-US" sz="1800" b="0" dirty="0"/>
              <a:t> 재료</a:t>
            </a:r>
            <a:r>
              <a:rPr lang="en-US" altLang="ko-KR" sz="1800" b="0" dirty="0"/>
              <a:t>(3</a:t>
            </a:r>
            <a:r>
              <a:rPr lang="ko-KR" altLang="en-US" sz="1800" b="0" dirty="0"/>
              <a:t>개</a:t>
            </a:r>
            <a:r>
              <a:rPr lang="en-US" altLang="ko-KR" sz="1800" b="0" dirty="0"/>
              <a:t>)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</a:t>
            </a:r>
            <a:r>
              <a:rPr lang="ko-KR" altLang="en-US" dirty="0"/>
              <a:t>캐릭터 설정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4A4C4-D76A-4547-8173-6A8FD33EFE7F}" type="slidenum">
              <a:rPr lang="ko-KR" altLang="en-US" smtClean="0"/>
              <a:t>17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C54C3C9-F93A-47CD-88E5-15591E1E58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4365" y="2849830"/>
            <a:ext cx="624894" cy="57917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A7C09F3-6B15-477B-9EED-FDAB8EA9A9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2995" y="4207955"/>
            <a:ext cx="624894" cy="59921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B9DE838-362E-4FBC-8AFC-48C138481C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2995" y="5517232"/>
            <a:ext cx="624894" cy="59921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5D6101C-C508-47BF-9212-A46AC7EC04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35003" y="2804106"/>
            <a:ext cx="624894" cy="624894"/>
          </a:xfrm>
          <a:prstGeom prst="rect">
            <a:avLst/>
          </a:prstGeom>
        </p:spPr>
      </p:pic>
      <p:sp>
        <p:nvSpPr>
          <p:cNvPr id="10" name="내용 개체 틀 1">
            <a:extLst>
              <a:ext uri="{FF2B5EF4-FFF2-40B4-BE49-F238E27FC236}">
                <a16:creationId xmlns:a16="http://schemas.microsoft.com/office/drawing/2014/main" id="{CE73E769-DD11-40F1-8652-9EA2C57390F5}"/>
              </a:ext>
            </a:extLst>
          </p:cNvPr>
          <p:cNvSpPr txBox="1">
            <a:spLocks/>
          </p:cNvSpPr>
          <p:nvPr/>
        </p:nvSpPr>
        <p:spPr>
          <a:xfrm>
            <a:off x="5799583" y="2334354"/>
            <a:ext cx="5554217" cy="55084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50000"/>
              </a:lnSpc>
            </a:pPr>
            <a:r>
              <a:rPr lang="ko-KR" altLang="en-US" sz="2000" b="0" dirty="0"/>
              <a:t>눈알</a:t>
            </a:r>
            <a:endParaRPr lang="en-US" altLang="ko-KR" sz="2000" b="0" dirty="0"/>
          </a:p>
          <a:p>
            <a:pPr lvl="2">
              <a:lnSpc>
                <a:spcPct val="150000"/>
              </a:lnSpc>
            </a:pPr>
            <a:r>
              <a:rPr lang="ko-KR" altLang="en-US" sz="1800" b="0" dirty="0"/>
              <a:t>최종 몬스터를 죽이면 획득</a:t>
            </a:r>
            <a:endParaRPr lang="en-US" altLang="ko-KR" sz="1800" b="0" dirty="0"/>
          </a:p>
          <a:p>
            <a:pPr lvl="2">
              <a:lnSpc>
                <a:spcPct val="150000"/>
              </a:lnSpc>
            </a:pPr>
            <a:r>
              <a:rPr lang="ko-KR" altLang="en-US" sz="1800" b="0" dirty="0"/>
              <a:t>인간 </a:t>
            </a:r>
            <a:r>
              <a:rPr lang="ko-KR" altLang="en-US" sz="1800" b="0" dirty="0" err="1"/>
              <a:t>포션의</a:t>
            </a:r>
            <a:r>
              <a:rPr lang="ko-KR" altLang="en-US" sz="1800" b="0" dirty="0"/>
              <a:t> 재료</a:t>
            </a:r>
            <a:r>
              <a:rPr lang="en-US" altLang="ko-KR" sz="1800" b="0" dirty="0"/>
              <a:t>(1</a:t>
            </a:r>
            <a:r>
              <a:rPr lang="ko-KR" altLang="en-US" sz="1800" b="0" dirty="0"/>
              <a:t>개</a:t>
            </a:r>
            <a:r>
              <a:rPr lang="en-US" altLang="ko-KR" sz="1800" b="0" dirty="0"/>
              <a:t>)</a:t>
            </a:r>
          </a:p>
          <a:p>
            <a:pPr marL="914400" lvl="2" indent="0">
              <a:lnSpc>
                <a:spcPct val="150000"/>
              </a:lnSpc>
              <a:buNone/>
            </a:pPr>
            <a:endParaRPr lang="en-US" altLang="ko-KR" sz="1800" b="0" dirty="0"/>
          </a:p>
        </p:txBody>
      </p:sp>
    </p:spTree>
    <p:extLst>
      <p:ext uri="{BB962C8B-B14F-4D97-AF65-F5344CB8AC3E}">
        <p14:creationId xmlns:p14="http://schemas.microsoft.com/office/powerpoint/2010/main" val="26125355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247850" y="1212991"/>
            <a:ext cx="11105951" cy="5508484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/>
              <a:t>아이템</a:t>
            </a:r>
            <a:endParaRPr lang="en-US" altLang="ko-KR" sz="2400" dirty="0"/>
          </a:p>
          <a:p>
            <a:pPr lvl="1">
              <a:lnSpc>
                <a:spcPct val="150000"/>
              </a:lnSpc>
            </a:pPr>
            <a:r>
              <a:rPr lang="ko-KR" altLang="en-US" sz="2000" dirty="0"/>
              <a:t>체력 회복</a:t>
            </a:r>
            <a:r>
              <a:rPr lang="en-US" altLang="ko-KR" sz="2000" dirty="0"/>
              <a:t>, </a:t>
            </a:r>
            <a:r>
              <a:rPr lang="ko-KR" altLang="en-US" sz="2000" dirty="0"/>
              <a:t>공격력 일시 증가</a:t>
            </a:r>
            <a:r>
              <a:rPr lang="en-US" altLang="ko-KR" sz="2000" dirty="0"/>
              <a:t>, </a:t>
            </a:r>
            <a:r>
              <a:rPr lang="ko-KR" altLang="en-US" sz="2000" dirty="0"/>
              <a:t>이동 속도 일시 증가 등</a:t>
            </a:r>
            <a:endParaRPr lang="en-US" altLang="ko-KR" sz="2000" dirty="0"/>
          </a:p>
          <a:p>
            <a:pPr lvl="1">
              <a:lnSpc>
                <a:spcPct val="150000"/>
              </a:lnSpc>
            </a:pPr>
            <a:r>
              <a:rPr lang="ko-KR" altLang="en-US" sz="2000" b="0" dirty="0"/>
              <a:t>파랑 </a:t>
            </a:r>
            <a:r>
              <a:rPr lang="ko-KR" altLang="en-US" sz="2000" b="0" dirty="0" err="1"/>
              <a:t>포션</a:t>
            </a:r>
            <a:endParaRPr lang="en-US" altLang="ko-KR" sz="2000" b="0" dirty="0"/>
          </a:p>
          <a:p>
            <a:pPr lvl="2">
              <a:lnSpc>
                <a:spcPct val="150000"/>
              </a:lnSpc>
            </a:pPr>
            <a:r>
              <a:rPr lang="en-US" altLang="ko-KR" sz="1800" b="0" dirty="0"/>
              <a:t>Stage 1</a:t>
            </a:r>
            <a:r>
              <a:rPr lang="ko-KR" altLang="en-US" sz="1800" b="0" dirty="0"/>
              <a:t>에서 바닥에 떨어져 있음</a:t>
            </a:r>
            <a:endParaRPr lang="en-US" altLang="ko-KR" sz="1800" b="0" dirty="0"/>
          </a:p>
          <a:p>
            <a:pPr lvl="2">
              <a:lnSpc>
                <a:spcPct val="150000"/>
              </a:lnSpc>
            </a:pPr>
            <a:r>
              <a:rPr lang="ko-KR" altLang="en-US" sz="1800" b="0" dirty="0"/>
              <a:t>생명 </a:t>
            </a:r>
            <a:r>
              <a:rPr lang="ko-KR" altLang="en-US" sz="1800" b="0" dirty="0" err="1"/>
              <a:t>포션의</a:t>
            </a:r>
            <a:r>
              <a:rPr lang="ko-KR" altLang="en-US" sz="1800" b="0" dirty="0"/>
              <a:t> 재료</a:t>
            </a:r>
            <a:r>
              <a:rPr lang="en-US" altLang="ko-KR" sz="1800" b="0" dirty="0"/>
              <a:t>(3</a:t>
            </a:r>
            <a:r>
              <a:rPr lang="ko-KR" altLang="en-US" sz="1800" b="0" dirty="0"/>
              <a:t>개</a:t>
            </a:r>
            <a:r>
              <a:rPr lang="en-US" altLang="ko-KR" sz="1800" b="0" dirty="0"/>
              <a:t>)</a:t>
            </a:r>
          </a:p>
          <a:p>
            <a:pPr lvl="2">
              <a:lnSpc>
                <a:spcPct val="150000"/>
              </a:lnSpc>
            </a:pPr>
            <a:r>
              <a:rPr lang="en-US" altLang="ko-KR" sz="1800" b="0" dirty="0"/>
              <a:t>Stage 2</a:t>
            </a:r>
            <a:r>
              <a:rPr lang="ko-KR" altLang="en-US" sz="1800" b="0" dirty="0"/>
              <a:t>에서 이용 가능</a:t>
            </a:r>
            <a:endParaRPr lang="en-US" altLang="ko-KR" sz="1800" b="0" dirty="0"/>
          </a:p>
          <a:p>
            <a:pPr lvl="1">
              <a:lnSpc>
                <a:spcPct val="150000"/>
              </a:lnSpc>
            </a:pPr>
            <a:r>
              <a:rPr lang="ko-KR" altLang="en-US" sz="2000" b="0" dirty="0"/>
              <a:t>빨간 </a:t>
            </a:r>
            <a:r>
              <a:rPr lang="ko-KR" altLang="en-US" sz="2000" b="0" dirty="0" err="1"/>
              <a:t>포션</a:t>
            </a:r>
            <a:endParaRPr lang="en-US" altLang="ko-KR" sz="2000" b="0" dirty="0"/>
          </a:p>
          <a:p>
            <a:pPr lvl="2">
              <a:lnSpc>
                <a:spcPct val="150000"/>
              </a:lnSpc>
            </a:pPr>
            <a:r>
              <a:rPr lang="en-US" altLang="ko-KR" sz="1800" b="0" dirty="0"/>
              <a:t>Stage 1</a:t>
            </a:r>
            <a:r>
              <a:rPr lang="ko-KR" altLang="en-US" sz="1800" b="0" dirty="0"/>
              <a:t>에서 바닥에 떨어져 있음</a:t>
            </a:r>
            <a:endParaRPr lang="en-US" altLang="ko-KR" sz="1800" b="0" dirty="0"/>
          </a:p>
          <a:p>
            <a:pPr lvl="2">
              <a:lnSpc>
                <a:spcPct val="150000"/>
              </a:lnSpc>
            </a:pPr>
            <a:r>
              <a:rPr lang="ko-KR" altLang="en-US" sz="1800" b="0" dirty="0"/>
              <a:t>생명 </a:t>
            </a:r>
            <a:r>
              <a:rPr lang="ko-KR" altLang="en-US" sz="1800" b="0" dirty="0" err="1"/>
              <a:t>포션의</a:t>
            </a:r>
            <a:r>
              <a:rPr lang="ko-KR" altLang="en-US" sz="1800" b="0" dirty="0"/>
              <a:t> 재료</a:t>
            </a:r>
            <a:r>
              <a:rPr lang="en-US" altLang="ko-KR" sz="1800" b="0" dirty="0"/>
              <a:t>(3</a:t>
            </a:r>
            <a:r>
              <a:rPr lang="ko-KR" altLang="en-US" sz="1800" b="0" dirty="0"/>
              <a:t>개</a:t>
            </a:r>
            <a:r>
              <a:rPr lang="en-US" altLang="ko-KR" sz="1800" b="0" dirty="0"/>
              <a:t>)</a:t>
            </a:r>
          </a:p>
          <a:p>
            <a:pPr lvl="2">
              <a:lnSpc>
                <a:spcPct val="150000"/>
              </a:lnSpc>
            </a:pPr>
            <a:r>
              <a:rPr lang="en-US" altLang="ko-KR" sz="1800" b="0" dirty="0"/>
              <a:t>Stage 2</a:t>
            </a:r>
            <a:r>
              <a:rPr lang="ko-KR" altLang="en-US" sz="1800" b="0" dirty="0"/>
              <a:t>에서 이용 가능</a:t>
            </a:r>
            <a:endParaRPr lang="en-US" altLang="ko-KR" sz="1800" b="0" dirty="0"/>
          </a:p>
          <a:p>
            <a:pPr lvl="2">
              <a:lnSpc>
                <a:spcPct val="150000"/>
              </a:lnSpc>
            </a:pPr>
            <a:endParaRPr lang="en-US" altLang="ko-KR" sz="1800" b="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</a:t>
            </a:r>
            <a:r>
              <a:rPr lang="ko-KR" altLang="en-US" dirty="0"/>
              <a:t>캐릭터 설정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4A4C4-D76A-4547-8173-6A8FD33EFE7F}" type="slidenum">
              <a:rPr lang="ko-KR" altLang="en-US" smtClean="0"/>
              <a:t>18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FFC0A4E-FA21-4028-8D82-1DFF34F799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2188" y="4728242"/>
            <a:ext cx="617273" cy="68140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C1612EC-14D8-4C9F-82A8-80368026E6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2188" y="2852936"/>
            <a:ext cx="623380" cy="576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2698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사용된 스크립트 및 용도의 간략한 설명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7.</a:t>
            </a:r>
            <a:r>
              <a:rPr lang="ko-KR" altLang="en-US" dirty="0"/>
              <a:t>스크립트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4A4C4-D76A-4547-8173-6A8FD33EFE7F}" type="slidenum">
              <a:rPr lang="ko-KR" altLang="en-US" smtClean="0"/>
              <a:t>19</a:t>
            </a:fld>
            <a:endParaRPr lang="ko-KR" altLang="en-US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F9756E95-8616-4BD4-B992-E994BA3686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8825873"/>
              </p:ext>
            </p:extLst>
          </p:nvPr>
        </p:nvGraphicFramePr>
        <p:xfrm>
          <a:off x="259241" y="1700808"/>
          <a:ext cx="11741415" cy="2021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687233158"/>
                    </a:ext>
                  </a:extLst>
                </a:gridCol>
                <a:gridCol w="7677415">
                  <a:extLst>
                    <a:ext uri="{9D8B030D-6E8A-4147-A177-3AD203B41FA5}">
                      <a16:colId xmlns:a16="http://schemas.microsoft.com/office/drawing/2014/main" val="17172724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스크립트 이름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스크립의</a:t>
                      </a:r>
                      <a:r>
                        <a:rPr lang="ko-KR" altLang="en-US" dirty="0"/>
                        <a:t> 용도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95062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Buttons.cs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메인 메뉴 버튼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게임 시작 버튼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설정 버튼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게임 설명 버튼을 눌렀을 때 씬 전환이 될 수 있도록 </a:t>
                      </a:r>
                      <a:r>
                        <a:rPr lang="ko-KR" altLang="en-US" dirty="0" err="1"/>
                        <a:t>해줌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48275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SoundOptions.cs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배경 음악과 음향 효과의 소리 크기를 볼륨 조절 슬라이더를 통해 조절할 수 있도록 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9534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GameMng.cs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Don’t destroy on load</a:t>
                      </a:r>
                      <a:r>
                        <a:rPr lang="ko-KR" altLang="en-US" dirty="0"/>
                        <a:t>로 설정한 오브젝트들을 </a:t>
                      </a:r>
                      <a:r>
                        <a:rPr lang="en-US" altLang="ko-KR" dirty="0"/>
                        <a:t>destroy </a:t>
                      </a:r>
                      <a:r>
                        <a:rPr lang="ko-KR" altLang="en-US" dirty="0"/>
                        <a:t>시키는 스크립트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3856479"/>
                  </a:ext>
                </a:extLst>
              </a:tr>
            </a:tbl>
          </a:graphicData>
        </a:graphic>
      </p:graphicFrame>
      <p:sp>
        <p:nvSpPr>
          <p:cNvPr id="6" name="내용 개체 틀 1">
            <a:extLst>
              <a:ext uri="{FF2B5EF4-FFF2-40B4-BE49-F238E27FC236}">
                <a16:creationId xmlns:a16="http://schemas.microsoft.com/office/drawing/2014/main" id="{3021C03D-E6A1-4E57-9271-A1634E326C7E}"/>
              </a:ext>
            </a:extLst>
          </p:cNvPr>
          <p:cNvSpPr txBox="1">
            <a:spLocks/>
          </p:cNvSpPr>
          <p:nvPr/>
        </p:nvSpPr>
        <p:spPr>
          <a:xfrm>
            <a:off x="247850" y="4182794"/>
            <a:ext cx="11105951" cy="49639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/>
              <a:t>Stage1Explan</a:t>
            </a:r>
            <a:r>
              <a:rPr lang="ko-KR" altLang="en-US"/>
              <a:t>에 사용되는 스크립트</a:t>
            </a:r>
            <a:endParaRPr lang="ko-KR" altLang="en-US" dirty="0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5CB2D106-40FE-49F8-A647-47F7701DEE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7759926"/>
              </p:ext>
            </p:extLst>
          </p:nvPr>
        </p:nvGraphicFramePr>
        <p:xfrm>
          <a:off x="259241" y="4670611"/>
          <a:ext cx="11741415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687233158"/>
                    </a:ext>
                  </a:extLst>
                </a:gridCol>
                <a:gridCol w="7677415">
                  <a:extLst>
                    <a:ext uri="{9D8B030D-6E8A-4147-A177-3AD203B41FA5}">
                      <a16:colId xmlns:a16="http://schemas.microsoft.com/office/drawing/2014/main" val="17172724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스크립트 이름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스크립의</a:t>
                      </a:r>
                      <a:r>
                        <a:rPr lang="ko-KR" altLang="en-US" dirty="0"/>
                        <a:t> 용도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95062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TalkPanel.cs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Stage1</a:t>
                      </a:r>
                      <a:r>
                        <a:rPr lang="ko-KR" altLang="en-US" dirty="0"/>
                        <a:t>을 시작하기에 앞서 세계관 설명을 해주는 </a:t>
                      </a:r>
                      <a:r>
                        <a:rPr lang="en-US" altLang="ko-KR" dirty="0"/>
                        <a:t>UI </a:t>
                      </a:r>
                      <a:r>
                        <a:rPr lang="ko-KR" altLang="en-US" dirty="0"/>
                        <a:t>컨트롤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48275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348817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/>
              <a:t>게임의 전반적인 내용</a:t>
            </a:r>
            <a:endParaRPr lang="en-US" altLang="ko-KR" sz="2400" dirty="0"/>
          </a:p>
          <a:p>
            <a:pPr lvl="1">
              <a:lnSpc>
                <a:spcPct val="150000"/>
              </a:lnSpc>
            </a:pPr>
            <a:r>
              <a:rPr lang="ko-KR" altLang="en-US" sz="1800" b="0" dirty="0"/>
              <a:t>갑자기 뒤틀려버린 세상</a:t>
            </a:r>
            <a:r>
              <a:rPr lang="en-US" altLang="ko-KR" sz="1800" b="0" dirty="0"/>
              <a:t>, </a:t>
            </a:r>
            <a:r>
              <a:rPr lang="ko-KR" altLang="en-US" sz="1800" b="0" dirty="0"/>
              <a:t>인간들은 몬스터로 변하기 시작했다</a:t>
            </a:r>
            <a:r>
              <a:rPr lang="en-US" altLang="ko-KR" sz="1800" b="0" dirty="0"/>
              <a:t>. </a:t>
            </a:r>
            <a:r>
              <a:rPr lang="ko-KR" altLang="en-US" sz="1800" b="0" dirty="0"/>
              <a:t>몬스터가 되지 않기 위해 </a:t>
            </a:r>
            <a:r>
              <a:rPr lang="ko-KR" altLang="en-US" sz="1800" b="0" dirty="0" err="1"/>
              <a:t>맵을</a:t>
            </a:r>
            <a:r>
              <a:rPr lang="ko-KR" altLang="en-US" sz="1800" b="0" dirty="0"/>
              <a:t> 돌아다니며 인간으로 살 수 있도록 유지해주는 </a:t>
            </a:r>
            <a:r>
              <a:rPr lang="ko-KR" altLang="en-US" sz="1800" b="0" dirty="0" err="1"/>
              <a:t>포션을</a:t>
            </a:r>
            <a:r>
              <a:rPr lang="ko-KR" altLang="en-US" sz="1800" b="0" dirty="0"/>
              <a:t> 제작해야 한다</a:t>
            </a:r>
            <a:r>
              <a:rPr lang="en-US" altLang="ko-KR" sz="1800" b="0" dirty="0"/>
              <a:t>. </a:t>
            </a:r>
          </a:p>
          <a:p>
            <a:pPr lvl="1">
              <a:lnSpc>
                <a:spcPct val="150000"/>
              </a:lnSpc>
            </a:pPr>
            <a:r>
              <a:rPr lang="en-US" altLang="ko-KR" sz="1800" b="0" dirty="0"/>
              <a:t>Stage1)</a:t>
            </a:r>
            <a:r>
              <a:rPr lang="ko-KR" altLang="en-US" sz="1800" b="0" dirty="0"/>
              <a:t> 재료 수집</a:t>
            </a:r>
            <a:endParaRPr lang="en-US" altLang="ko-KR" sz="1800" b="0" dirty="0"/>
          </a:p>
          <a:p>
            <a:pPr lvl="2">
              <a:lnSpc>
                <a:spcPct val="150000"/>
              </a:lnSpc>
            </a:pPr>
            <a:r>
              <a:rPr lang="ko-KR" altLang="en-US" sz="1400" b="0" dirty="0" err="1"/>
              <a:t>맵을</a:t>
            </a:r>
            <a:r>
              <a:rPr lang="ko-KR" altLang="en-US" sz="1400" b="0" dirty="0"/>
              <a:t> 돌아다니며 </a:t>
            </a:r>
            <a:r>
              <a:rPr lang="ko-KR" altLang="en-US" sz="1400" b="0" dirty="0" err="1"/>
              <a:t>포션의</a:t>
            </a:r>
            <a:r>
              <a:rPr lang="ko-KR" altLang="en-US" sz="1400" b="0" dirty="0"/>
              <a:t> 재료를 수집해야 한다</a:t>
            </a:r>
            <a:r>
              <a:rPr lang="en-US" altLang="ko-KR" sz="1400" b="0" dirty="0"/>
              <a:t>. </a:t>
            </a:r>
          </a:p>
          <a:p>
            <a:pPr lvl="2">
              <a:lnSpc>
                <a:spcPct val="150000"/>
              </a:lnSpc>
            </a:pPr>
            <a:r>
              <a:rPr lang="ko-KR" altLang="en-US" sz="1400" b="0" dirty="0" err="1"/>
              <a:t>맵에</a:t>
            </a:r>
            <a:r>
              <a:rPr lang="ko-KR" altLang="en-US" sz="1400" b="0" dirty="0"/>
              <a:t> </a:t>
            </a:r>
            <a:r>
              <a:rPr lang="ko-KR" altLang="en-US" sz="1400" b="0" dirty="0" err="1"/>
              <a:t>떨어져있는</a:t>
            </a:r>
            <a:r>
              <a:rPr lang="ko-KR" altLang="en-US" sz="1400" b="0" dirty="0"/>
              <a:t> 재료를 습득하기도 하고 특정 몬스터를 죽여서 재료를 수집한다</a:t>
            </a:r>
            <a:r>
              <a:rPr lang="en-US" altLang="ko-KR" sz="1400" b="0" dirty="0"/>
              <a:t>.</a:t>
            </a:r>
          </a:p>
          <a:p>
            <a:pPr lvl="1">
              <a:lnSpc>
                <a:spcPct val="150000"/>
              </a:lnSpc>
            </a:pPr>
            <a:r>
              <a:rPr lang="en-US" altLang="ko-KR" sz="1800" b="0" dirty="0"/>
              <a:t>Stage2) </a:t>
            </a:r>
            <a:r>
              <a:rPr lang="ko-KR" altLang="en-US" sz="1800" b="0" dirty="0"/>
              <a:t>보스 몬스터 조우</a:t>
            </a:r>
            <a:endParaRPr lang="en-US" altLang="ko-KR" sz="1800" b="0" dirty="0"/>
          </a:p>
          <a:p>
            <a:pPr lvl="2">
              <a:lnSpc>
                <a:spcPct val="150000"/>
              </a:lnSpc>
            </a:pPr>
            <a:r>
              <a:rPr lang="ko-KR" altLang="en-US" sz="1400" b="0" dirty="0"/>
              <a:t>재료 수집을 성공한 경우 보스 몬스터를 좌우하여 몬스터의 공격 패턴을 파악하여 몬스터를 퇴치하고 모든 인간을 </a:t>
            </a:r>
            <a:r>
              <a:rPr lang="ko-KR" altLang="en-US" sz="1400" b="0" dirty="0" err="1"/>
              <a:t>인간으로써</a:t>
            </a:r>
            <a:r>
              <a:rPr lang="ko-KR" altLang="en-US" sz="1400" b="0" dirty="0"/>
              <a:t> 있을 수 있도록 해주는 재료를 수집한다</a:t>
            </a:r>
            <a:r>
              <a:rPr lang="en-US" altLang="ko-KR" sz="1400" b="0" dirty="0"/>
              <a:t>.</a:t>
            </a:r>
          </a:p>
          <a:p>
            <a:pPr lvl="1">
              <a:lnSpc>
                <a:spcPct val="150000"/>
              </a:lnSpc>
            </a:pPr>
            <a:r>
              <a:rPr lang="en-US" altLang="ko-KR" sz="1800" b="0" dirty="0"/>
              <a:t>Stage3)</a:t>
            </a:r>
            <a:r>
              <a:rPr lang="ko-KR" altLang="en-US" sz="1800" b="0" dirty="0"/>
              <a:t> </a:t>
            </a:r>
            <a:r>
              <a:rPr lang="ko-KR" altLang="en-US" sz="1800" b="0" dirty="0" err="1"/>
              <a:t>포션</a:t>
            </a:r>
            <a:r>
              <a:rPr lang="ko-KR" altLang="en-US" sz="1800" b="0" dirty="0"/>
              <a:t> 제작</a:t>
            </a:r>
            <a:endParaRPr lang="en-US" altLang="ko-KR" sz="1800" b="0" dirty="0"/>
          </a:p>
          <a:p>
            <a:pPr lvl="2">
              <a:lnSpc>
                <a:spcPct val="150000"/>
              </a:lnSpc>
            </a:pPr>
            <a:r>
              <a:rPr lang="ko-KR" altLang="en-US" sz="1400" b="0" dirty="0"/>
              <a:t>수집한 재료를 바탕으로 </a:t>
            </a:r>
            <a:r>
              <a:rPr lang="en-US" altLang="ko-KR" sz="1400" b="0" dirty="0"/>
              <a:t>human potion</a:t>
            </a:r>
            <a:r>
              <a:rPr lang="ko-KR" altLang="en-US" sz="1400" b="0" dirty="0"/>
              <a:t>을 제작한다</a:t>
            </a:r>
            <a:r>
              <a:rPr lang="en-US" altLang="ko-KR" sz="1400" b="0" dirty="0"/>
              <a:t>. </a:t>
            </a:r>
            <a:r>
              <a:rPr lang="ko-KR" altLang="en-US" sz="1400" b="0" dirty="0"/>
              <a:t>보스 몬스터 퇴치 여부에 따라 </a:t>
            </a:r>
            <a:r>
              <a:rPr lang="en-US" altLang="ko-KR" sz="1400" b="0" dirty="0"/>
              <a:t>human potion</a:t>
            </a:r>
            <a:r>
              <a:rPr lang="ko-KR" altLang="en-US" sz="1400" b="0" dirty="0"/>
              <a:t>의 양이 달라진다</a:t>
            </a:r>
            <a:r>
              <a:rPr lang="en-US" altLang="ko-KR" sz="1400" b="0" dirty="0"/>
              <a:t>.</a:t>
            </a:r>
            <a:endParaRPr lang="ko-KR" altLang="en-US" sz="1400" b="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</a:t>
            </a:r>
            <a:r>
              <a:rPr lang="ko-KR" altLang="en-US" dirty="0"/>
              <a:t>게임 개요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4A4C4-D76A-4547-8173-6A8FD33EFE7F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53330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Stage1</a:t>
            </a:r>
            <a:r>
              <a:rPr lang="ko-KR" altLang="en-US" dirty="0"/>
              <a:t>에 사용되는 스크립트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7.</a:t>
            </a:r>
            <a:r>
              <a:rPr lang="ko-KR" altLang="en-US" dirty="0"/>
              <a:t>스크립트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4A4C4-D76A-4547-8173-6A8FD33EFE7F}" type="slidenum">
              <a:rPr lang="ko-KR" altLang="en-US" smtClean="0"/>
              <a:t>20</a:t>
            </a:fld>
            <a:endParaRPr lang="ko-KR" altLang="en-US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F9756E95-8616-4BD4-B992-E994BA3686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5592613"/>
              </p:ext>
            </p:extLst>
          </p:nvPr>
        </p:nvGraphicFramePr>
        <p:xfrm>
          <a:off x="259241" y="1700808"/>
          <a:ext cx="11741415" cy="2763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687233158"/>
                    </a:ext>
                  </a:extLst>
                </a:gridCol>
                <a:gridCol w="7677415">
                  <a:extLst>
                    <a:ext uri="{9D8B030D-6E8A-4147-A177-3AD203B41FA5}">
                      <a16:colId xmlns:a16="http://schemas.microsoft.com/office/drawing/2014/main" val="17172724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스크립트 이름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스크립의</a:t>
                      </a:r>
                      <a:r>
                        <a:rPr lang="ko-KR" altLang="en-US" dirty="0"/>
                        <a:t> 용도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95062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GameExplan.cs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Stage1</a:t>
                      </a:r>
                      <a:r>
                        <a:rPr lang="ko-KR" altLang="en-US" dirty="0"/>
                        <a:t>을 </a:t>
                      </a:r>
                      <a:r>
                        <a:rPr lang="ko-KR" altLang="en-US" dirty="0" err="1"/>
                        <a:t>시작하자마자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Stage1</a:t>
                      </a:r>
                      <a:r>
                        <a:rPr lang="ko-KR" altLang="en-US" dirty="0"/>
                        <a:t>에 대한 설명창이 뜨는데 이 </a:t>
                      </a:r>
                      <a:r>
                        <a:rPr lang="ko-KR" altLang="en-US" dirty="0" err="1"/>
                        <a:t>설명창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UI</a:t>
                      </a:r>
                      <a:r>
                        <a:rPr lang="ko-KR" altLang="en-US" dirty="0"/>
                        <a:t>를 </a:t>
                      </a:r>
                      <a:r>
                        <a:rPr lang="en-US" altLang="ko-KR" dirty="0"/>
                        <a:t>5</a:t>
                      </a:r>
                      <a:r>
                        <a:rPr lang="ko-KR" altLang="en-US" dirty="0"/>
                        <a:t>초 후에 </a:t>
                      </a:r>
                      <a:r>
                        <a:rPr lang="ko-KR" altLang="en-US" dirty="0" err="1"/>
                        <a:t>삭제시킴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48275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GreenSlimeController.cs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초급 몬스터인 초록 </a:t>
                      </a:r>
                      <a:r>
                        <a:rPr lang="ko-KR" altLang="en-US" dirty="0" err="1"/>
                        <a:t>슬라임을</a:t>
                      </a:r>
                      <a:r>
                        <a:rPr lang="ko-KR" altLang="en-US" dirty="0"/>
                        <a:t> 컨트롤하는 스크립트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9534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/>
                        <a:t>RedSlimeController.cs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중급 몬스터인 빨강 </a:t>
                      </a:r>
                      <a:r>
                        <a:rPr lang="ko-KR" altLang="en-US" dirty="0" err="1"/>
                        <a:t>슬라임을</a:t>
                      </a:r>
                      <a:r>
                        <a:rPr lang="ko-KR" altLang="en-US" dirty="0"/>
                        <a:t> 컨트롤하는 스크립트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38564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Stage1ToStage2.cs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재료를 모두 획득하면 나타나는 포탈에 플레이어가 충돌했을 시 </a:t>
                      </a:r>
                      <a:r>
                        <a:rPr lang="en-US" altLang="ko-KR" dirty="0"/>
                        <a:t>Stage1</a:t>
                      </a:r>
                      <a:r>
                        <a:rPr lang="ko-KR" altLang="en-US" dirty="0"/>
                        <a:t>에서 </a:t>
                      </a:r>
                      <a:r>
                        <a:rPr lang="en-US" altLang="ko-KR" dirty="0"/>
                        <a:t>Stage2</a:t>
                      </a:r>
                      <a:r>
                        <a:rPr lang="ko-KR" altLang="en-US" dirty="0"/>
                        <a:t>로 씬 전환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24091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TimeScrollBar.cs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Stage1</a:t>
                      </a:r>
                      <a:r>
                        <a:rPr lang="ko-KR" altLang="en-US" dirty="0"/>
                        <a:t>의 제한 시간</a:t>
                      </a:r>
                      <a:r>
                        <a:rPr lang="en-US" altLang="ko-KR" dirty="0"/>
                        <a:t>UI</a:t>
                      </a:r>
                      <a:r>
                        <a:rPr lang="ko-KR" altLang="en-US" dirty="0"/>
                        <a:t> 표현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18087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909507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Stage2</a:t>
            </a:r>
            <a:r>
              <a:rPr lang="ko-KR" altLang="en-US" dirty="0"/>
              <a:t>에 사용되는 스크립트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7.</a:t>
            </a:r>
            <a:r>
              <a:rPr lang="ko-KR" altLang="en-US" dirty="0"/>
              <a:t>스크립트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4A4C4-D76A-4547-8173-6A8FD33EFE7F}" type="slidenum">
              <a:rPr lang="ko-KR" altLang="en-US" smtClean="0"/>
              <a:t>21</a:t>
            </a:fld>
            <a:endParaRPr lang="ko-KR" altLang="en-US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F9756E95-8616-4BD4-B992-E994BA3686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1467933"/>
              </p:ext>
            </p:extLst>
          </p:nvPr>
        </p:nvGraphicFramePr>
        <p:xfrm>
          <a:off x="259241" y="1700808"/>
          <a:ext cx="11741415" cy="3403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687233158"/>
                    </a:ext>
                  </a:extLst>
                </a:gridCol>
                <a:gridCol w="7677415">
                  <a:extLst>
                    <a:ext uri="{9D8B030D-6E8A-4147-A177-3AD203B41FA5}">
                      <a16:colId xmlns:a16="http://schemas.microsoft.com/office/drawing/2014/main" val="17172724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스크립트 이름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스크립의</a:t>
                      </a:r>
                      <a:r>
                        <a:rPr lang="ko-KR" altLang="en-US" dirty="0"/>
                        <a:t> 용도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95062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BossController.cs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보스 몬스터를 전체적으로 컨트롤 할 수 있는 스크립트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48275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BossAttack.cs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보스의 칼 공격 관련 스크립트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9534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/>
                        <a:t>BossCast.cs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보스의 마법 소환 공격 관련 스크립트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38564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BossTriggercs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일정 구역을 플레이어가 지나면 보스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보스의 체력바가 나타나고 표시되던 스테이지 설명창을 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24091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S2ToS3.cs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보스를 퇴치한 경우 포탈이 나타나는데 이 포탈에 충돌하면 </a:t>
                      </a:r>
                      <a:r>
                        <a:rPr lang="en-US" altLang="ko-KR" dirty="0"/>
                        <a:t>Stage3</a:t>
                      </a:r>
                      <a:r>
                        <a:rPr lang="ko-KR" altLang="en-US" dirty="0" err="1"/>
                        <a:t>씬으로</a:t>
                      </a:r>
                      <a:r>
                        <a:rPr lang="ko-KR" altLang="en-US" dirty="0"/>
                        <a:t> 이동할 수 있게 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23408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S2ToS3_2.cs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보스 회피 조건이 충족한 경우 포탈이 나타나는데 이 포탈에 충돌하면 </a:t>
                      </a:r>
                      <a:r>
                        <a:rPr lang="en-US" altLang="ko-KR" dirty="0"/>
                        <a:t>Stage3_2 </a:t>
                      </a:r>
                      <a:r>
                        <a:rPr lang="ko-KR" altLang="en-US" dirty="0" err="1"/>
                        <a:t>씬으로</a:t>
                      </a:r>
                      <a:r>
                        <a:rPr lang="ko-KR" altLang="en-US" dirty="0"/>
                        <a:t> 이동할 수 있게 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59689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751954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Stage1</a:t>
            </a:r>
            <a:r>
              <a:rPr lang="ko-KR" altLang="en-US" dirty="0"/>
              <a:t>과 </a:t>
            </a:r>
            <a:r>
              <a:rPr lang="en-US" altLang="ko-KR" dirty="0"/>
              <a:t>Stage2</a:t>
            </a:r>
            <a:r>
              <a:rPr lang="ko-KR" altLang="en-US" dirty="0"/>
              <a:t>에 사용되는 스크립트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7.</a:t>
            </a:r>
            <a:r>
              <a:rPr lang="ko-KR" altLang="en-US" dirty="0"/>
              <a:t>스크립트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4A4C4-D76A-4547-8173-6A8FD33EFE7F}" type="slidenum">
              <a:rPr lang="ko-KR" altLang="en-US" smtClean="0"/>
              <a:t>22</a:t>
            </a:fld>
            <a:endParaRPr lang="ko-KR" altLang="en-US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F9756E95-8616-4BD4-B992-E994BA3686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157059"/>
              </p:ext>
            </p:extLst>
          </p:nvPr>
        </p:nvGraphicFramePr>
        <p:xfrm>
          <a:off x="259241" y="1700808"/>
          <a:ext cx="11741415" cy="2494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687233158"/>
                    </a:ext>
                  </a:extLst>
                </a:gridCol>
                <a:gridCol w="7677415">
                  <a:extLst>
                    <a:ext uri="{9D8B030D-6E8A-4147-A177-3AD203B41FA5}">
                      <a16:colId xmlns:a16="http://schemas.microsoft.com/office/drawing/2014/main" val="17172724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스크립트 이름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스크립의</a:t>
                      </a:r>
                      <a:r>
                        <a:rPr lang="ko-KR" altLang="en-US" dirty="0"/>
                        <a:t> 용도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95062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CameraControll.cs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카메라가 플레이어 따라갈 수 있도록 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48275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DontDestroyOnLoad.cs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지정한 오브젝트가 다른 </a:t>
                      </a:r>
                      <a:r>
                        <a:rPr lang="ko-KR" altLang="en-US" dirty="0" err="1"/>
                        <a:t>씬에</a:t>
                      </a:r>
                      <a:r>
                        <a:rPr lang="ko-KR" altLang="en-US" dirty="0"/>
                        <a:t> 가더라도 사라지지 않도록 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9534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/>
                        <a:t>PlayerController.cs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플레이어 전체적으로 컨트롤 할 수 있도록 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38564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/>
                        <a:t>WarriorAttack.cs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플레이어의 칼 공격 관련 스크립트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87359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SubMenu.cs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게임의 음량 조절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게임 중지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게임 계속하기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 err="1"/>
                        <a:t>메인메뉴로</a:t>
                      </a:r>
                      <a:r>
                        <a:rPr lang="ko-KR" altLang="en-US" dirty="0"/>
                        <a:t> 돌아가기 등을 할 수 있도록 해주는 서브 메뉴를 컨트롤하는 스크립트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24091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571926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인벤토리 관련 스크립트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7.</a:t>
            </a:r>
            <a:r>
              <a:rPr lang="ko-KR" altLang="en-US" dirty="0"/>
              <a:t>스크립트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4A4C4-D76A-4547-8173-6A8FD33EFE7F}" type="slidenum">
              <a:rPr lang="ko-KR" altLang="en-US" smtClean="0"/>
              <a:t>23</a:t>
            </a:fld>
            <a:endParaRPr lang="ko-KR" altLang="en-US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F9756E95-8616-4BD4-B992-E994BA3686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4347102"/>
              </p:ext>
            </p:extLst>
          </p:nvPr>
        </p:nvGraphicFramePr>
        <p:xfrm>
          <a:off x="259241" y="1700808"/>
          <a:ext cx="11741415" cy="2763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687233158"/>
                    </a:ext>
                  </a:extLst>
                </a:gridCol>
                <a:gridCol w="7677415">
                  <a:extLst>
                    <a:ext uri="{9D8B030D-6E8A-4147-A177-3AD203B41FA5}">
                      <a16:colId xmlns:a16="http://schemas.microsoft.com/office/drawing/2014/main" val="17172724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스크립트 이름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스크립의</a:t>
                      </a:r>
                      <a:r>
                        <a:rPr lang="ko-KR" altLang="en-US" dirty="0"/>
                        <a:t> 용도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95062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Inventory.cs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인벤토리 전체를 관리함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48275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Item.cs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아이템 유형을 나누고 아이템 이름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유형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아이템 이미지를 설정할 수 있게 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9534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/>
                        <a:t>ItemPick.cs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아이템 관련 </a:t>
                      </a:r>
                      <a:r>
                        <a:rPr lang="en-US" altLang="ko-KR" dirty="0"/>
                        <a:t>cs </a:t>
                      </a:r>
                      <a:r>
                        <a:rPr lang="ko-KR" altLang="en-US" dirty="0"/>
                        <a:t>타입의 데이터 </a:t>
                      </a:r>
                      <a:r>
                        <a:rPr lang="ko-KR" altLang="en-US" dirty="0" err="1"/>
                        <a:t>에셋</a:t>
                      </a:r>
                      <a:r>
                        <a:rPr lang="ko-KR" altLang="en-US" dirty="0"/>
                        <a:t> 할당용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38564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Slot.cs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인벤토리 내의 각각의 슬롯 컨트롤함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아이템 얻으면 표시하고 사용하면 삭제하고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24091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ActionController.cs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아이템과 부딪히면 아이템이 사라지고 인벤토리에 아이템 뜨게 만듦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02446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971997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Stage3, Stage3_2</a:t>
            </a:r>
            <a:r>
              <a:rPr lang="ko-KR" altLang="en-US" dirty="0"/>
              <a:t>에 사용되는 스크립트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7.</a:t>
            </a:r>
            <a:r>
              <a:rPr lang="ko-KR" altLang="en-US" dirty="0"/>
              <a:t>스크립트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4A4C4-D76A-4547-8173-6A8FD33EFE7F}" type="slidenum">
              <a:rPr lang="ko-KR" altLang="en-US" smtClean="0"/>
              <a:t>24</a:t>
            </a:fld>
            <a:endParaRPr lang="ko-KR" altLang="en-US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F9756E95-8616-4BD4-B992-E994BA3686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5791743"/>
              </p:ext>
            </p:extLst>
          </p:nvPr>
        </p:nvGraphicFramePr>
        <p:xfrm>
          <a:off x="259241" y="1700808"/>
          <a:ext cx="11741415" cy="1010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687233158"/>
                    </a:ext>
                  </a:extLst>
                </a:gridCol>
                <a:gridCol w="7677415">
                  <a:extLst>
                    <a:ext uri="{9D8B030D-6E8A-4147-A177-3AD203B41FA5}">
                      <a16:colId xmlns:a16="http://schemas.microsoft.com/office/drawing/2014/main" val="17172724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스크립트 이름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스크립의</a:t>
                      </a:r>
                      <a:r>
                        <a:rPr lang="ko-KR" altLang="en-US" dirty="0"/>
                        <a:t> 용도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95062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S3ItemButton.cs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표시되는 아이템 모두 클릭하면 </a:t>
                      </a:r>
                      <a:r>
                        <a:rPr lang="en-US" altLang="ko-KR" dirty="0"/>
                        <a:t>human potion</a:t>
                      </a:r>
                      <a:r>
                        <a:rPr lang="ko-KR" altLang="en-US" dirty="0"/>
                        <a:t> 나오고 </a:t>
                      </a:r>
                      <a:r>
                        <a:rPr lang="en-US" altLang="ko-KR" dirty="0"/>
                        <a:t>clear </a:t>
                      </a:r>
                      <a:r>
                        <a:rPr lang="ko-KR" altLang="en-US" dirty="0" err="1"/>
                        <a:t>씬으로</a:t>
                      </a:r>
                      <a:r>
                        <a:rPr lang="ko-KR" altLang="en-US" dirty="0"/>
                        <a:t> 갈 수 있도록 하는 스크립트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48275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601252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게임에 사용된 </a:t>
            </a:r>
            <a:r>
              <a:rPr lang="en-US" altLang="ko-KR" dirty="0"/>
              <a:t>UI/UX</a:t>
            </a:r>
            <a:r>
              <a:rPr lang="ko-KR" altLang="en-US" dirty="0"/>
              <a:t> 이미지 </a:t>
            </a:r>
            <a:r>
              <a:rPr lang="en-US" altLang="ko-KR" dirty="0"/>
              <a:t>&amp;</a:t>
            </a:r>
            <a:r>
              <a:rPr lang="ko-KR" altLang="en-US" dirty="0"/>
              <a:t> 설명 및 출처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8.UI/UX (</a:t>
            </a:r>
            <a:r>
              <a:rPr lang="ko-KR" altLang="en-US" dirty="0"/>
              <a:t>사용자 인터페이스 및 경험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4A4C4-D76A-4547-8173-6A8FD33EFE7F}" type="slidenum">
              <a:rPr lang="ko-KR" altLang="en-US" smtClean="0"/>
              <a:t>25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E286E5D-4425-4339-98B2-48585B2410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239" y="2420888"/>
            <a:ext cx="2305462" cy="565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925CAB3-D242-4D7C-8882-1320E917B0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239" y="3228623"/>
            <a:ext cx="2305462" cy="93270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3707A03-90DD-4A93-A5C3-6673C0436F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239" y="4404066"/>
            <a:ext cx="2305462" cy="89331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C8B6F19-ABC4-48B5-94F7-070510B57F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239" y="5473862"/>
            <a:ext cx="2305462" cy="961368"/>
          </a:xfrm>
          <a:prstGeom prst="rect">
            <a:avLst/>
          </a:prstGeom>
        </p:spPr>
      </p:pic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19780200-AD9F-4D26-BF41-5C5F1814B3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8606590"/>
              </p:ext>
            </p:extLst>
          </p:nvPr>
        </p:nvGraphicFramePr>
        <p:xfrm>
          <a:off x="489810" y="1870161"/>
          <a:ext cx="10863990" cy="465518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81854">
                  <a:extLst>
                    <a:ext uri="{9D8B030D-6E8A-4147-A177-3AD203B41FA5}">
                      <a16:colId xmlns:a16="http://schemas.microsoft.com/office/drawing/2014/main" val="3883296091"/>
                    </a:ext>
                  </a:extLst>
                </a:gridCol>
                <a:gridCol w="4660806">
                  <a:extLst>
                    <a:ext uri="{9D8B030D-6E8A-4147-A177-3AD203B41FA5}">
                      <a16:colId xmlns:a16="http://schemas.microsoft.com/office/drawing/2014/main" val="1764250462"/>
                    </a:ext>
                  </a:extLst>
                </a:gridCol>
                <a:gridCol w="3621330">
                  <a:extLst>
                    <a:ext uri="{9D8B030D-6E8A-4147-A177-3AD203B41FA5}">
                      <a16:colId xmlns:a16="http://schemas.microsoft.com/office/drawing/2014/main" val="1175089883"/>
                    </a:ext>
                  </a:extLst>
                </a:gridCol>
              </a:tblGrid>
              <a:tr h="40671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UX/UI </a:t>
                      </a:r>
                      <a:r>
                        <a:rPr lang="ko-KR" altLang="en-US" dirty="0"/>
                        <a:t>이미지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설명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출처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0149250"/>
                  </a:ext>
                </a:extLst>
              </a:tr>
              <a:tr h="840719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메인 메뉴로 돌아갈 수 있도록 해주는 버튼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>
                          <a:effectLst/>
                        </a:rPr>
                        <a:t>Pixel Art Platformer - Village Props</a:t>
                      </a:r>
                      <a:r>
                        <a:rPr lang="en-US" altLang="ko-KR" sz="1200" dirty="0"/>
                        <a:t> </a:t>
                      </a:r>
                      <a:r>
                        <a:rPr lang="en-US" altLang="ko-KR" sz="1200" dirty="0">
                          <a:effectLst/>
                          <a:hlinkClick r:id="rId6"/>
                        </a:rPr>
                        <a:t>https://assetstore.unity.com/packages/2d/environments/pixel-art-platformer-village-props-166114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9300103"/>
                  </a:ext>
                </a:extLst>
              </a:tr>
              <a:tr h="1175505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게임을 시작할 수 있게 해주는 버튼</a:t>
                      </a:r>
                      <a:endParaRPr lang="en-US" altLang="ko-KR" dirty="0"/>
                    </a:p>
                    <a:p>
                      <a:pPr latinLnBrk="1"/>
                      <a:r>
                        <a:rPr lang="en-US" altLang="ko-KR" dirty="0"/>
                        <a:t>Stage1Explan</a:t>
                      </a:r>
                      <a:r>
                        <a:rPr lang="ko-KR" altLang="en-US" dirty="0"/>
                        <a:t>이라는 </a:t>
                      </a:r>
                      <a:r>
                        <a:rPr lang="ko-KR" altLang="en-US" dirty="0" err="1"/>
                        <a:t>씬으로</a:t>
                      </a:r>
                      <a:r>
                        <a:rPr lang="ko-KR" altLang="en-US" dirty="0"/>
                        <a:t> 이동함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effectLst/>
                        </a:rPr>
                        <a:t>Pixel Art Platformer - Village Props</a:t>
                      </a:r>
                      <a:r>
                        <a:rPr lang="en-US" altLang="ko-KR" sz="1200" dirty="0"/>
                        <a:t> </a:t>
                      </a:r>
                      <a:r>
                        <a:rPr lang="en-US" altLang="ko-KR" sz="1200" dirty="0">
                          <a:effectLst/>
                          <a:hlinkClick r:id="rId6"/>
                        </a:rPr>
                        <a:t>https://assetstore.unity.com/packages/2d/environments/pixel-art-platformer-village-props-166114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3896159"/>
                  </a:ext>
                </a:extLst>
              </a:tr>
              <a:tr h="114534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 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설정 </a:t>
                      </a:r>
                      <a:r>
                        <a:rPr lang="ko-KR" altLang="en-US" dirty="0" err="1"/>
                        <a:t>씬으로</a:t>
                      </a:r>
                      <a:r>
                        <a:rPr lang="ko-KR" altLang="en-US" dirty="0"/>
                        <a:t> 이동하여 음향을 설정할 수 있도록 해주는 버튼</a:t>
                      </a:r>
                      <a:endParaRPr lang="en-US" altLang="ko-KR" dirty="0"/>
                    </a:p>
                    <a:p>
                      <a:pPr latinLnBrk="1"/>
                      <a:r>
                        <a:rPr lang="en-US" altLang="ko-KR" dirty="0"/>
                        <a:t>Setting</a:t>
                      </a:r>
                      <a:r>
                        <a:rPr lang="ko-KR" altLang="en-US" dirty="0"/>
                        <a:t>이라는 </a:t>
                      </a:r>
                      <a:r>
                        <a:rPr lang="ko-KR" altLang="en-US" dirty="0" err="1"/>
                        <a:t>씬으로</a:t>
                      </a:r>
                      <a:r>
                        <a:rPr lang="ko-KR" altLang="en-US" dirty="0"/>
                        <a:t> 이동함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effectLst/>
                        </a:rPr>
                        <a:t>Pixel Art Platformer - Village Props</a:t>
                      </a:r>
                      <a:r>
                        <a:rPr lang="en-US" altLang="ko-KR" sz="1200" dirty="0"/>
                        <a:t> </a:t>
                      </a:r>
                      <a:r>
                        <a:rPr lang="en-US" altLang="ko-KR" sz="1200" dirty="0">
                          <a:effectLst/>
                          <a:hlinkClick r:id="rId6"/>
                        </a:rPr>
                        <a:t>https://assetstore.unity.com/packages/2d/environments/pixel-art-platformer-village-props-166114</a:t>
                      </a:r>
                      <a:endParaRPr lang="ko-KR" altLang="en-US" sz="1200" dirty="0"/>
                    </a:p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0213034"/>
                  </a:ext>
                </a:extLst>
              </a:tr>
              <a:tr h="1086902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게임 설명 </a:t>
                      </a:r>
                      <a:r>
                        <a:rPr lang="ko-KR" altLang="en-US" dirty="0" err="1"/>
                        <a:t>씬으로</a:t>
                      </a:r>
                      <a:r>
                        <a:rPr lang="ko-KR" altLang="en-US" dirty="0"/>
                        <a:t> 이동하여 게임에 대한 설명을 볼 수 있도록 해주는 버튼</a:t>
                      </a:r>
                      <a:endParaRPr lang="en-US" altLang="ko-KR" dirty="0"/>
                    </a:p>
                    <a:p>
                      <a:pPr latinLnBrk="1"/>
                      <a:r>
                        <a:rPr lang="en-US" altLang="ko-KR" dirty="0" err="1"/>
                        <a:t>GameExplan</a:t>
                      </a:r>
                      <a:r>
                        <a:rPr lang="ko-KR" altLang="en-US" dirty="0"/>
                        <a:t>이라는 </a:t>
                      </a:r>
                      <a:r>
                        <a:rPr lang="ko-KR" altLang="en-US" dirty="0" err="1"/>
                        <a:t>씬으로</a:t>
                      </a:r>
                      <a:r>
                        <a:rPr lang="ko-KR" altLang="en-US" dirty="0"/>
                        <a:t> 이동함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effectLst/>
                        </a:rPr>
                        <a:t>Pixel Art Platformer - Village Props</a:t>
                      </a:r>
                      <a:r>
                        <a:rPr lang="en-US" altLang="ko-KR" sz="1200" dirty="0"/>
                        <a:t> </a:t>
                      </a:r>
                      <a:r>
                        <a:rPr lang="en-US" altLang="ko-KR" sz="1200" dirty="0">
                          <a:effectLst/>
                          <a:hlinkClick r:id="rId6"/>
                        </a:rPr>
                        <a:t>https://assetstore.unity.com/packages/2d/environments/pixel-art-platformer-village-props-166114</a:t>
                      </a:r>
                      <a:endParaRPr lang="ko-KR" altLang="en-US" sz="1200" dirty="0"/>
                    </a:p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72168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2348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8D447C67-A20C-4A42-BC1A-503E0E7297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2326084"/>
              </p:ext>
            </p:extLst>
          </p:nvPr>
        </p:nvGraphicFramePr>
        <p:xfrm>
          <a:off x="489810" y="1870161"/>
          <a:ext cx="10863990" cy="445575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81854">
                  <a:extLst>
                    <a:ext uri="{9D8B030D-6E8A-4147-A177-3AD203B41FA5}">
                      <a16:colId xmlns:a16="http://schemas.microsoft.com/office/drawing/2014/main" val="3883296091"/>
                    </a:ext>
                  </a:extLst>
                </a:gridCol>
                <a:gridCol w="4660806">
                  <a:extLst>
                    <a:ext uri="{9D8B030D-6E8A-4147-A177-3AD203B41FA5}">
                      <a16:colId xmlns:a16="http://schemas.microsoft.com/office/drawing/2014/main" val="1764250462"/>
                    </a:ext>
                  </a:extLst>
                </a:gridCol>
                <a:gridCol w="3621330">
                  <a:extLst>
                    <a:ext uri="{9D8B030D-6E8A-4147-A177-3AD203B41FA5}">
                      <a16:colId xmlns:a16="http://schemas.microsoft.com/office/drawing/2014/main" val="1175089883"/>
                    </a:ext>
                  </a:extLst>
                </a:gridCol>
              </a:tblGrid>
              <a:tr h="40671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UX/UI </a:t>
                      </a:r>
                      <a:r>
                        <a:rPr lang="ko-KR" altLang="en-US" dirty="0"/>
                        <a:t>이미지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설명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출처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0149250"/>
                  </a:ext>
                </a:extLst>
              </a:tr>
              <a:tr h="1728192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대화창으로 본격적으로 게임을 시작하기 전 세계관에 대해 알려주는 창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>
                          <a:effectLst/>
                        </a:rPr>
                        <a:t>Pixel Art Platformer - Village Props</a:t>
                      </a:r>
                      <a:r>
                        <a:rPr lang="en-US" altLang="ko-KR" sz="1200" dirty="0"/>
                        <a:t> </a:t>
                      </a:r>
                      <a:r>
                        <a:rPr lang="en-US" altLang="ko-KR" sz="1200" dirty="0">
                          <a:effectLst/>
                          <a:hlinkClick r:id="rId2"/>
                        </a:rPr>
                        <a:t>https://assetstore.unity.com/packages/2d/environments/pixel-art-platformer-village-props-166114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9300103"/>
                  </a:ext>
                </a:extLst>
              </a:tr>
              <a:tr h="1175505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대화창에 있는 </a:t>
                      </a:r>
                      <a:r>
                        <a:rPr lang="en-US" altLang="ko-KR" dirty="0"/>
                        <a:t>Skip </a:t>
                      </a:r>
                      <a:r>
                        <a:rPr lang="ko-KR" altLang="en-US" dirty="0"/>
                        <a:t>버튼으로 누르면 대화창의 내용을 모두 볼 필요 없이 </a:t>
                      </a:r>
                      <a:r>
                        <a:rPr lang="en-US" altLang="ko-KR" dirty="0"/>
                        <a:t>Stage1</a:t>
                      </a:r>
                      <a:r>
                        <a:rPr lang="ko-KR" altLang="en-US" dirty="0"/>
                        <a:t>으로 바로 </a:t>
                      </a:r>
                      <a:r>
                        <a:rPr lang="ko-KR" altLang="en-US" dirty="0" err="1"/>
                        <a:t>넘어감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effectLst/>
                        </a:rPr>
                        <a:t>Pixel Art Platformer - Village Props</a:t>
                      </a:r>
                      <a:r>
                        <a:rPr lang="en-US" altLang="ko-KR" sz="1200" dirty="0"/>
                        <a:t> </a:t>
                      </a:r>
                      <a:r>
                        <a:rPr lang="en-US" altLang="ko-KR" sz="1200" dirty="0">
                          <a:effectLst/>
                          <a:hlinkClick r:id="rId2"/>
                        </a:rPr>
                        <a:t>https://assetstore.unity.com/packages/2d/environments/pixel-art-platformer-village-props-166114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3896159"/>
                  </a:ext>
                </a:extLst>
              </a:tr>
              <a:tr h="114534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 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Next </a:t>
                      </a:r>
                      <a:r>
                        <a:rPr lang="ko-KR" altLang="en-US" dirty="0"/>
                        <a:t>버튼으로 누르면 대화창의 다음 내용을 보여줌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effectLst/>
                        </a:rPr>
                        <a:t>Pixel Art Platformer - Village Props</a:t>
                      </a:r>
                      <a:r>
                        <a:rPr lang="en-US" altLang="ko-KR" sz="1200" dirty="0"/>
                        <a:t> </a:t>
                      </a:r>
                      <a:r>
                        <a:rPr lang="en-US" altLang="ko-KR" sz="1200" dirty="0">
                          <a:effectLst/>
                          <a:hlinkClick r:id="rId2"/>
                        </a:rPr>
                        <a:t>https://assetstore.unity.com/packages/2d/environments/pixel-art-platformer-village-props-166114</a:t>
                      </a:r>
                      <a:endParaRPr lang="ko-KR" altLang="en-US" sz="1200" dirty="0"/>
                    </a:p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0213034"/>
                  </a:ext>
                </a:extLst>
              </a:tr>
            </a:tbl>
          </a:graphicData>
        </a:graphic>
      </p:graphicFrame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게임에 사용된 </a:t>
            </a:r>
            <a:r>
              <a:rPr lang="en-US" altLang="ko-KR" dirty="0"/>
              <a:t>UI/UX</a:t>
            </a:r>
            <a:r>
              <a:rPr lang="ko-KR" altLang="en-US" dirty="0"/>
              <a:t> 이미지 </a:t>
            </a:r>
            <a:r>
              <a:rPr lang="en-US" altLang="ko-KR" dirty="0"/>
              <a:t>&amp;</a:t>
            </a:r>
            <a:r>
              <a:rPr lang="ko-KR" altLang="en-US" dirty="0"/>
              <a:t> 설명 및 출처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8.UI/UX (</a:t>
            </a:r>
            <a:r>
              <a:rPr lang="ko-KR" altLang="en-US" dirty="0"/>
              <a:t>사용자 인터페이스 및 경험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4A4C4-D76A-4547-8173-6A8FD33EFE7F}" type="slidenum">
              <a:rPr lang="ko-KR" altLang="en-US" smtClean="0"/>
              <a:t>26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6ABF2BF-06EE-4784-97D7-DB1D04CC36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392" y="2831526"/>
            <a:ext cx="2304256" cy="59747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A1A29A3-564D-4A68-B62C-67C5B7D4DF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43" t="62965" r="83073" b="15267"/>
          <a:stretch/>
        </p:blipFill>
        <p:spPr>
          <a:xfrm>
            <a:off x="1199456" y="4205507"/>
            <a:ext cx="1152128" cy="59747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970817A-90E6-4BAB-87D9-B8C27AB14D4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2005" t="64476" r="6104" b="17865"/>
          <a:stretch/>
        </p:blipFill>
        <p:spPr>
          <a:xfrm>
            <a:off x="623392" y="5494767"/>
            <a:ext cx="2381944" cy="498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3861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게임에 사용된 </a:t>
            </a:r>
            <a:r>
              <a:rPr lang="en-US" altLang="ko-KR" dirty="0"/>
              <a:t>UI/UX</a:t>
            </a:r>
            <a:r>
              <a:rPr lang="ko-KR" altLang="en-US" dirty="0"/>
              <a:t> 이미지 </a:t>
            </a:r>
            <a:r>
              <a:rPr lang="en-US" altLang="ko-KR" dirty="0"/>
              <a:t>&amp;</a:t>
            </a:r>
            <a:r>
              <a:rPr lang="ko-KR" altLang="en-US" dirty="0"/>
              <a:t> 설명 및 출처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8.UI/UX (</a:t>
            </a:r>
            <a:r>
              <a:rPr lang="ko-KR" altLang="en-US" dirty="0"/>
              <a:t>사용자 인터페이스 및 경험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4A4C4-D76A-4547-8173-6A8FD33EFE7F}" type="slidenum">
              <a:rPr lang="ko-KR" altLang="en-US" smtClean="0"/>
              <a:t>27</a:t>
            </a:fld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B6164BC-2AFB-4C92-871D-ECC7E26673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6018" y="1772816"/>
            <a:ext cx="7319963" cy="408356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560D790-49AC-4BD8-9E9A-5CD805CF3E81}"/>
              </a:ext>
            </a:extLst>
          </p:cNvPr>
          <p:cNvSpPr txBox="1"/>
          <p:nvPr/>
        </p:nvSpPr>
        <p:spPr>
          <a:xfrm>
            <a:off x="2436018" y="5875590"/>
            <a:ext cx="707116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슬라이드 버튼으로 배경음악과 음향 효과의 사운드 크기 조절 가능</a:t>
            </a:r>
            <a:endParaRPr lang="en-US" altLang="ko-KR" dirty="0"/>
          </a:p>
          <a:p>
            <a:r>
              <a:rPr lang="ko-KR" altLang="en-US" dirty="0"/>
              <a:t>메인 메뉴 버튼을 눌러 메인 메뉴로 돌아갈 수 있음</a:t>
            </a:r>
            <a:endParaRPr lang="en-US" altLang="ko-KR" dirty="0"/>
          </a:p>
          <a:p>
            <a:r>
              <a:rPr lang="ko-KR" altLang="en-US" dirty="0"/>
              <a:t>모두 직접 제작</a:t>
            </a:r>
          </a:p>
        </p:txBody>
      </p:sp>
    </p:spTree>
    <p:extLst>
      <p:ext uri="{BB962C8B-B14F-4D97-AF65-F5344CB8AC3E}">
        <p14:creationId xmlns:p14="http://schemas.microsoft.com/office/powerpoint/2010/main" val="1357206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AB35EDE1-B4B6-4E06-B551-AD6007AD8D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8160215"/>
              </p:ext>
            </p:extLst>
          </p:nvPr>
        </p:nvGraphicFramePr>
        <p:xfrm>
          <a:off x="489810" y="1870161"/>
          <a:ext cx="10863990" cy="489458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81854">
                  <a:extLst>
                    <a:ext uri="{9D8B030D-6E8A-4147-A177-3AD203B41FA5}">
                      <a16:colId xmlns:a16="http://schemas.microsoft.com/office/drawing/2014/main" val="3883296091"/>
                    </a:ext>
                  </a:extLst>
                </a:gridCol>
                <a:gridCol w="4660806">
                  <a:extLst>
                    <a:ext uri="{9D8B030D-6E8A-4147-A177-3AD203B41FA5}">
                      <a16:colId xmlns:a16="http://schemas.microsoft.com/office/drawing/2014/main" val="1764250462"/>
                    </a:ext>
                  </a:extLst>
                </a:gridCol>
                <a:gridCol w="3621330">
                  <a:extLst>
                    <a:ext uri="{9D8B030D-6E8A-4147-A177-3AD203B41FA5}">
                      <a16:colId xmlns:a16="http://schemas.microsoft.com/office/drawing/2014/main" val="1175089883"/>
                    </a:ext>
                  </a:extLst>
                </a:gridCol>
              </a:tblGrid>
              <a:tr h="40671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UX/UI </a:t>
                      </a:r>
                      <a:r>
                        <a:rPr lang="ko-KR" altLang="en-US" dirty="0"/>
                        <a:t>이미지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설명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출처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0149250"/>
                  </a:ext>
                </a:extLst>
              </a:tr>
              <a:tr h="108012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/>
                        <a:t>Stage1</a:t>
                      </a:r>
                      <a:r>
                        <a:rPr lang="ko-KR" altLang="en-US" sz="1800" dirty="0"/>
                        <a:t>이 시작되기 전 </a:t>
                      </a:r>
                      <a:r>
                        <a:rPr lang="en-US" altLang="ko-KR" sz="1800" dirty="0"/>
                        <a:t>Stage1</a:t>
                      </a:r>
                      <a:r>
                        <a:rPr lang="ko-KR" altLang="en-US" sz="1800" dirty="0"/>
                        <a:t>에 대한 설명을 해주는 창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dirty="0"/>
                        <a:t>직접 제작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9300103"/>
                  </a:ext>
                </a:extLst>
              </a:tr>
              <a:tr h="1175505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/>
                        <a:t>Stage1</a:t>
                      </a:r>
                      <a:r>
                        <a:rPr lang="ko-KR" altLang="en-US" sz="1800" dirty="0"/>
                        <a:t>을 클리어</a:t>
                      </a:r>
                      <a:r>
                        <a:rPr lang="en-US" altLang="ko-KR" sz="1800" dirty="0"/>
                        <a:t>(=</a:t>
                      </a:r>
                      <a:r>
                        <a:rPr lang="ko-KR" altLang="en-US" sz="1800" dirty="0" err="1"/>
                        <a:t>맵에</a:t>
                      </a:r>
                      <a:r>
                        <a:rPr lang="ko-KR" altLang="en-US" sz="1800" dirty="0"/>
                        <a:t> 흩어진 재료를 모두 모았을 시</a:t>
                      </a:r>
                      <a:r>
                        <a:rPr lang="en-US" altLang="ko-KR" sz="1800" dirty="0"/>
                        <a:t>)</a:t>
                      </a:r>
                      <a:r>
                        <a:rPr lang="ko-KR" altLang="en-US" sz="1800" dirty="0"/>
                        <a:t>하였을 경우 </a:t>
                      </a:r>
                      <a:r>
                        <a:rPr lang="en-US" altLang="ko-KR" sz="1800" dirty="0"/>
                        <a:t>Stage2</a:t>
                      </a:r>
                      <a:r>
                        <a:rPr lang="ko-KR" altLang="en-US" sz="1800" dirty="0"/>
                        <a:t>로 이동할 수 있도록 나타나는 창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dirty="0"/>
                        <a:t>직접 제작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3896159"/>
                  </a:ext>
                </a:extLst>
              </a:tr>
              <a:tr h="114534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 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플레이어의 체력 바</a:t>
                      </a:r>
                      <a:endParaRPr lang="en-US" altLang="ko-KR" dirty="0"/>
                    </a:p>
                    <a:p>
                      <a:pPr latinLnBrk="1"/>
                      <a:r>
                        <a:rPr lang="ko-KR" altLang="en-US" dirty="0"/>
                        <a:t>플레이어의 체력이 줄어들수록 초록색 부분이 줄어들고 체력 수치만큼 텍스트로 표시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altLang="ko-KR" sz="1200" b="1" dirty="0">
                          <a:effectLst/>
                        </a:rPr>
                        <a:t>ProgressBar Pack </a:t>
                      </a:r>
                      <a:r>
                        <a:rPr lang="it-IT" altLang="ko-KR" sz="1200" dirty="0">
                          <a:effectLst/>
                          <a:hlinkClick r:id="rId2"/>
                        </a:rPr>
                        <a:t>https://assetstore.unity.com/packages/tools/gui/progressbar-pack-120981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0213034"/>
                  </a:ext>
                </a:extLst>
              </a:tr>
              <a:tr h="1086902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인벤토리 창으로 재료를 획득하면 인벤토리에 아이템과 획득한 개수를 나타냄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effectLst/>
                        </a:rPr>
                        <a:t>직접 제작</a:t>
                      </a:r>
                      <a:endParaRPr lang="ko-KR" altLang="en-US" sz="18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7216810"/>
                  </a:ext>
                </a:extLst>
              </a:tr>
            </a:tbl>
          </a:graphicData>
        </a:graphic>
      </p:graphicFrame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게임에 사용된 </a:t>
            </a:r>
            <a:r>
              <a:rPr lang="en-US" altLang="ko-KR" dirty="0"/>
              <a:t>UI/UX</a:t>
            </a:r>
            <a:r>
              <a:rPr lang="ko-KR" altLang="en-US" dirty="0"/>
              <a:t> 이미지 </a:t>
            </a:r>
            <a:r>
              <a:rPr lang="en-US" altLang="ko-KR" dirty="0"/>
              <a:t>&amp;</a:t>
            </a:r>
            <a:r>
              <a:rPr lang="ko-KR" altLang="en-US" dirty="0"/>
              <a:t> 설명 및 출처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8.UI/UX (</a:t>
            </a:r>
            <a:r>
              <a:rPr lang="ko-KR" altLang="en-US" dirty="0"/>
              <a:t>사용자 인터페이스 및 경험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4A4C4-D76A-4547-8173-6A8FD33EFE7F}" type="slidenum">
              <a:rPr lang="ko-KR" altLang="en-US" smtClean="0"/>
              <a:t>28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5670065-C912-4DC9-9BC0-556EE75A7CA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338" t="19770" r="9604" b="23925"/>
          <a:stretch/>
        </p:blipFill>
        <p:spPr>
          <a:xfrm>
            <a:off x="695400" y="2394322"/>
            <a:ext cx="2239270" cy="89570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0F1BF81-C881-4DD5-9B90-1CEC00BF0C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856" y="6055267"/>
            <a:ext cx="2243165" cy="37517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4CA1511-F58C-4DBB-997B-6342FB0540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7516" y="3577382"/>
            <a:ext cx="2243164" cy="79189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F7F8AA5-0B9F-4D26-9D11-94DBC6697B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7516" y="4988047"/>
            <a:ext cx="2201846" cy="18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1462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24EC0507-7C32-4115-90EB-16B5DC615C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0567562"/>
              </p:ext>
            </p:extLst>
          </p:nvPr>
        </p:nvGraphicFramePr>
        <p:xfrm>
          <a:off x="489810" y="1870161"/>
          <a:ext cx="10863990" cy="479919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81854">
                  <a:extLst>
                    <a:ext uri="{9D8B030D-6E8A-4147-A177-3AD203B41FA5}">
                      <a16:colId xmlns:a16="http://schemas.microsoft.com/office/drawing/2014/main" val="3883296091"/>
                    </a:ext>
                  </a:extLst>
                </a:gridCol>
                <a:gridCol w="4660806">
                  <a:extLst>
                    <a:ext uri="{9D8B030D-6E8A-4147-A177-3AD203B41FA5}">
                      <a16:colId xmlns:a16="http://schemas.microsoft.com/office/drawing/2014/main" val="1764250462"/>
                    </a:ext>
                  </a:extLst>
                </a:gridCol>
                <a:gridCol w="3621330">
                  <a:extLst>
                    <a:ext uri="{9D8B030D-6E8A-4147-A177-3AD203B41FA5}">
                      <a16:colId xmlns:a16="http://schemas.microsoft.com/office/drawing/2014/main" val="1175089883"/>
                    </a:ext>
                  </a:extLst>
                </a:gridCol>
              </a:tblGrid>
              <a:tr h="40671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UX/UI </a:t>
                      </a:r>
                      <a:r>
                        <a:rPr lang="ko-KR" altLang="en-US" dirty="0"/>
                        <a:t>이미지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설명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출처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0149250"/>
                  </a:ext>
                </a:extLst>
              </a:tr>
              <a:tr h="108012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/>
                        <a:t>Stage1</a:t>
                      </a:r>
                      <a:r>
                        <a:rPr lang="ko-KR" altLang="en-US" sz="1800" dirty="0"/>
                        <a:t>의 제한 시간을 </a:t>
                      </a:r>
                      <a:r>
                        <a:rPr lang="ko-KR" altLang="en-US" sz="1800" dirty="0" err="1"/>
                        <a:t>나타내주는</a:t>
                      </a:r>
                      <a:r>
                        <a:rPr lang="ko-KR" altLang="en-US" sz="1800" dirty="0"/>
                        <a:t> </a:t>
                      </a:r>
                      <a:r>
                        <a:rPr lang="en-US" altLang="ko-KR" sz="1800" dirty="0"/>
                        <a:t>UI</a:t>
                      </a:r>
                    </a:p>
                    <a:p>
                      <a:pPr latinLnBrk="1"/>
                      <a:r>
                        <a:rPr lang="ko-KR" altLang="en-US" sz="1800" dirty="0"/>
                        <a:t>시간이 줄어들수록 빨간색 원이 줄어들고 텍스트도 줄어듦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dirty="0"/>
                        <a:t>직접 제작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9300103"/>
                  </a:ext>
                </a:extLst>
              </a:tr>
              <a:tr h="1175505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/>
                        <a:t>Stage1</a:t>
                      </a:r>
                      <a:r>
                        <a:rPr lang="ko-KR" altLang="en-US" sz="1800" dirty="0"/>
                        <a:t>의 </a:t>
                      </a:r>
                      <a:r>
                        <a:rPr lang="ko-KR" altLang="en-US" sz="1800" dirty="0" err="1"/>
                        <a:t>슬라임</a:t>
                      </a:r>
                      <a:r>
                        <a:rPr lang="ko-KR" altLang="en-US" sz="1800" dirty="0"/>
                        <a:t> 몬스터의 체력 바</a:t>
                      </a:r>
                      <a:endParaRPr lang="en-US" altLang="ko-KR" sz="1800" dirty="0"/>
                    </a:p>
                    <a:p>
                      <a:pPr latinLnBrk="1"/>
                      <a:r>
                        <a:rPr lang="ko-KR" altLang="en-US" sz="1800" dirty="0" err="1"/>
                        <a:t>슬라임</a:t>
                      </a:r>
                      <a:r>
                        <a:rPr lang="ko-KR" altLang="en-US" sz="1800" dirty="0"/>
                        <a:t> 몬스터의 체력이 체력 바에 나타남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altLang="ko-KR" sz="1200" b="1" dirty="0">
                          <a:effectLst/>
                        </a:rPr>
                        <a:t>ProgressBar Pack </a:t>
                      </a:r>
                      <a:r>
                        <a:rPr lang="it-IT" altLang="ko-KR" sz="1200" dirty="0">
                          <a:effectLst/>
                          <a:hlinkClick r:id="rId2"/>
                        </a:rPr>
                        <a:t>https://assetstore.unity.com/packages/tools/gui/progressbar-pack-120981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3896159"/>
                  </a:ext>
                </a:extLst>
              </a:tr>
              <a:tr h="213686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 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획득해야되는</a:t>
                      </a:r>
                      <a:r>
                        <a:rPr lang="ko-KR" altLang="en-US" dirty="0"/>
                        <a:t> 재료들 가이드</a:t>
                      </a:r>
                      <a:endParaRPr lang="en-US" altLang="ko-KR" dirty="0"/>
                    </a:p>
                    <a:p>
                      <a:pPr latinLnBrk="1"/>
                      <a:r>
                        <a:rPr lang="en-US" altLang="ko-KR" dirty="0"/>
                        <a:t>Stage1</a:t>
                      </a:r>
                      <a:r>
                        <a:rPr lang="ko-KR" altLang="en-US" dirty="0"/>
                        <a:t>에서 </a:t>
                      </a:r>
                      <a:r>
                        <a:rPr lang="ko-KR" altLang="en-US" dirty="0" err="1"/>
                        <a:t>획득해야되는</a:t>
                      </a:r>
                      <a:r>
                        <a:rPr lang="ko-KR" altLang="en-US" dirty="0"/>
                        <a:t> 재료들이 무엇인지 알려줌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dirty="0"/>
                        <a:t>직접 제작 및</a:t>
                      </a:r>
                      <a:endParaRPr lang="en-US" altLang="ko-KR" sz="1800" dirty="0"/>
                    </a:p>
                    <a:p>
                      <a:pPr latinLnBrk="1"/>
                      <a:r>
                        <a:rPr lang="de-DE" altLang="ko-KR" sz="1200" b="1" dirty="0">
                          <a:effectLst/>
                        </a:rPr>
                        <a:t>Pixel Art Icon Pack - RPG </a:t>
                      </a:r>
                      <a:r>
                        <a:rPr lang="de-DE" altLang="ko-KR" sz="1200" dirty="0">
                          <a:effectLst/>
                          <a:hlinkClick r:id="rId3"/>
                        </a:rPr>
                        <a:t>https://assetstore.unity.com/packages/2d/gui/icons/pixel-art-icon-pack-rpg-158343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0213034"/>
                  </a:ext>
                </a:extLst>
              </a:tr>
            </a:tbl>
          </a:graphicData>
        </a:graphic>
      </p:graphicFrame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게임에 사용된 </a:t>
            </a:r>
            <a:r>
              <a:rPr lang="en-US" altLang="ko-KR" dirty="0"/>
              <a:t>UI/UX</a:t>
            </a:r>
            <a:r>
              <a:rPr lang="ko-KR" altLang="en-US" dirty="0"/>
              <a:t> 이미지 </a:t>
            </a:r>
            <a:r>
              <a:rPr lang="en-US" altLang="ko-KR" dirty="0"/>
              <a:t>&amp;</a:t>
            </a:r>
            <a:r>
              <a:rPr lang="ko-KR" altLang="en-US" dirty="0"/>
              <a:t> 설명 및 출처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8.UI/UX (</a:t>
            </a:r>
            <a:r>
              <a:rPr lang="ko-KR" altLang="en-US" dirty="0"/>
              <a:t>사용자 인터페이스 및 경험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4A4C4-D76A-4547-8173-6A8FD33EFE7F}" type="slidenum">
              <a:rPr lang="ko-KR" altLang="en-US" smtClean="0"/>
              <a:t>29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0031BBD-0837-4132-BB7F-E80E42E1A8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0494" y="2420888"/>
            <a:ext cx="888717" cy="84082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4CFA73F-2150-4EB0-A1DB-860CECCF2A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3472" y="4750633"/>
            <a:ext cx="682762" cy="175425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FF72AF2-424A-44D6-82D5-A3A5D776E7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4733" y="3593654"/>
            <a:ext cx="1120237" cy="777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604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/>
              <a:t>다른 게임에는 없는 차별적 요소</a:t>
            </a:r>
            <a:endParaRPr lang="en-US" altLang="ko-KR" sz="2400" dirty="0"/>
          </a:p>
          <a:p>
            <a:pPr lvl="1">
              <a:lnSpc>
                <a:spcPct val="150000"/>
              </a:lnSpc>
            </a:pPr>
            <a:r>
              <a:rPr lang="ko-KR" altLang="en-US" sz="2000" b="0" dirty="0"/>
              <a:t>보통의</a:t>
            </a:r>
            <a:r>
              <a:rPr lang="en-US" altLang="ko-KR" sz="2000" b="0" dirty="0"/>
              <a:t> RPG </a:t>
            </a:r>
            <a:r>
              <a:rPr lang="ko-KR" altLang="en-US" sz="2000" b="0" dirty="0"/>
              <a:t>게임이 포함하지 않는 요소가 포함되어 있음</a:t>
            </a:r>
            <a:endParaRPr lang="en-US" altLang="ko-KR" sz="2000" b="0" dirty="0"/>
          </a:p>
          <a:p>
            <a:pPr lvl="2">
              <a:lnSpc>
                <a:spcPct val="150000"/>
              </a:lnSpc>
            </a:pPr>
            <a:r>
              <a:rPr lang="ko-KR" altLang="en-US" sz="1800" b="0" dirty="0"/>
              <a:t>리듬게임적 요소</a:t>
            </a:r>
            <a:r>
              <a:rPr lang="en-US" altLang="ko-KR" sz="1800" b="0" dirty="0"/>
              <a:t>: Stage2</a:t>
            </a:r>
            <a:r>
              <a:rPr lang="ko-KR" altLang="en-US" sz="1800" b="0" dirty="0"/>
              <a:t>에서 플레이어가 죽지 않도록 리듬게임처럼 방향키로 </a:t>
            </a:r>
            <a:r>
              <a:rPr lang="ko-KR" altLang="en-US" sz="1800" b="0" dirty="0" err="1"/>
              <a:t>포션</a:t>
            </a:r>
            <a:r>
              <a:rPr lang="ko-KR" altLang="en-US" sz="1800" b="0" dirty="0"/>
              <a:t> 제작하여 생명 늘림</a:t>
            </a:r>
            <a:endParaRPr lang="en-US" altLang="ko-KR" sz="1800" b="0" dirty="0"/>
          </a:p>
          <a:p>
            <a:pPr lvl="1">
              <a:lnSpc>
                <a:spcPct val="150000"/>
              </a:lnSpc>
            </a:pPr>
            <a:r>
              <a:rPr lang="ko-KR" altLang="en-US" sz="2000" b="0" dirty="0"/>
              <a:t>참신한 스토리를 가지고 있음</a:t>
            </a:r>
            <a:endParaRPr lang="en-US" altLang="ko-KR" sz="2000" b="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0000"/>
                </a:solidFill>
              </a:rPr>
              <a:t>2.</a:t>
            </a:r>
            <a:r>
              <a:rPr lang="ko-KR" altLang="en-US" dirty="0">
                <a:solidFill>
                  <a:srgbClr val="FF0000"/>
                </a:solidFill>
              </a:rPr>
              <a:t>게임 특징 </a:t>
            </a:r>
            <a:r>
              <a:rPr lang="en-US" altLang="ko-KR" dirty="0">
                <a:solidFill>
                  <a:srgbClr val="FF0000"/>
                </a:solidFill>
              </a:rPr>
              <a:t>(</a:t>
            </a:r>
            <a:r>
              <a:rPr lang="ko-KR" altLang="en-US" dirty="0">
                <a:solidFill>
                  <a:srgbClr val="FF0000"/>
                </a:solidFill>
              </a:rPr>
              <a:t>차별성</a:t>
            </a:r>
            <a:r>
              <a:rPr lang="en-US" altLang="ko-KR" dirty="0">
                <a:solidFill>
                  <a:srgbClr val="FF0000"/>
                </a:solidFill>
              </a:rPr>
              <a:t>)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4A4C4-D76A-4547-8173-6A8FD33EFE7F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8803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게임에 사용된 </a:t>
            </a:r>
            <a:r>
              <a:rPr lang="en-US" altLang="ko-KR" dirty="0"/>
              <a:t>UI/UX</a:t>
            </a:r>
            <a:r>
              <a:rPr lang="ko-KR" altLang="en-US" dirty="0"/>
              <a:t> 이미지 </a:t>
            </a:r>
            <a:r>
              <a:rPr lang="en-US" altLang="ko-KR" dirty="0"/>
              <a:t>&amp;</a:t>
            </a:r>
            <a:r>
              <a:rPr lang="ko-KR" altLang="en-US" dirty="0"/>
              <a:t> 설명 및 출처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8.UI/UX (</a:t>
            </a:r>
            <a:r>
              <a:rPr lang="ko-KR" altLang="en-US" dirty="0"/>
              <a:t>사용자 인터페이스 및 경험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4A4C4-D76A-4547-8173-6A8FD33EFE7F}" type="slidenum">
              <a:rPr lang="ko-KR" altLang="en-US" smtClean="0"/>
              <a:t>30</a:t>
            </a:fld>
            <a:endParaRPr lang="ko-KR" altLang="en-US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985F19E5-F7DB-4A76-AA39-25FE002CFA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4414143"/>
              </p:ext>
            </p:extLst>
          </p:nvPr>
        </p:nvGraphicFramePr>
        <p:xfrm>
          <a:off x="489810" y="1870161"/>
          <a:ext cx="10863990" cy="479919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81854">
                  <a:extLst>
                    <a:ext uri="{9D8B030D-6E8A-4147-A177-3AD203B41FA5}">
                      <a16:colId xmlns:a16="http://schemas.microsoft.com/office/drawing/2014/main" val="3883296091"/>
                    </a:ext>
                  </a:extLst>
                </a:gridCol>
                <a:gridCol w="4660806">
                  <a:extLst>
                    <a:ext uri="{9D8B030D-6E8A-4147-A177-3AD203B41FA5}">
                      <a16:colId xmlns:a16="http://schemas.microsoft.com/office/drawing/2014/main" val="1764250462"/>
                    </a:ext>
                  </a:extLst>
                </a:gridCol>
                <a:gridCol w="3621330">
                  <a:extLst>
                    <a:ext uri="{9D8B030D-6E8A-4147-A177-3AD203B41FA5}">
                      <a16:colId xmlns:a16="http://schemas.microsoft.com/office/drawing/2014/main" val="1175089883"/>
                    </a:ext>
                  </a:extLst>
                </a:gridCol>
              </a:tblGrid>
              <a:tr h="40671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UX/UI </a:t>
                      </a:r>
                      <a:r>
                        <a:rPr lang="ko-KR" altLang="en-US" dirty="0"/>
                        <a:t>이미지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설명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출처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0149250"/>
                  </a:ext>
                </a:extLst>
              </a:tr>
              <a:tr h="108012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dirty="0"/>
                        <a:t>보스 몬스터의 체력 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dirty="0"/>
                        <a:t>직접 제작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9300103"/>
                  </a:ext>
                </a:extLst>
              </a:tr>
              <a:tr h="1175505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/>
                        <a:t>Stage2</a:t>
                      </a:r>
                      <a:r>
                        <a:rPr lang="ko-KR" altLang="en-US" sz="1800" dirty="0"/>
                        <a:t>를</a:t>
                      </a:r>
                      <a:r>
                        <a:rPr lang="en-US" altLang="ko-KR" sz="1800" dirty="0"/>
                        <a:t> </a:t>
                      </a:r>
                      <a:r>
                        <a:rPr lang="ko-KR" altLang="en-US" sz="1800" dirty="0"/>
                        <a:t>시작하기에 앞서 </a:t>
                      </a:r>
                      <a:r>
                        <a:rPr lang="en-US" altLang="ko-KR" sz="1800" dirty="0"/>
                        <a:t>Stage2</a:t>
                      </a:r>
                      <a:r>
                        <a:rPr lang="ko-KR" altLang="en-US" sz="1800" dirty="0"/>
                        <a:t>에 대한 정보를 주는 창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직접 제작 및</a:t>
                      </a:r>
                      <a:endParaRPr lang="de-DE" altLang="ko-KR" sz="1200" b="1" dirty="0">
                        <a:effectLst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altLang="ko-KR" sz="1200" b="1" dirty="0">
                          <a:effectLst/>
                        </a:rPr>
                        <a:t>Pixel Art Icon Pack - RPG </a:t>
                      </a:r>
                      <a:r>
                        <a:rPr lang="de-DE" altLang="ko-KR" sz="1200" dirty="0">
                          <a:effectLst/>
                          <a:hlinkClick r:id="rId2"/>
                        </a:rPr>
                        <a:t>https://assetstore.unity.com/packages/2d/gui/icons/pixel-art-icon-pack-rpg-158343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3896159"/>
                  </a:ext>
                </a:extLst>
              </a:tr>
              <a:tr h="213686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 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플레이어의 체력이 </a:t>
                      </a:r>
                      <a:r>
                        <a:rPr lang="en-US" altLang="ko-KR" dirty="0"/>
                        <a:t>30</a:t>
                      </a:r>
                      <a:r>
                        <a:rPr lang="ko-KR" altLang="en-US" dirty="0"/>
                        <a:t>이하고 생명 </a:t>
                      </a:r>
                      <a:r>
                        <a:rPr lang="ko-KR" altLang="en-US" dirty="0" err="1"/>
                        <a:t>포션을</a:t>
                      </a:r>
                      <a:r>
                        <a:rPr lang="ko-KR" altLang="en-US" dirty="0"/>
                        <a:t> 제작하는데 필요한 빨강 </a:t>
                      </a:r>
                      <a:r>
                        <a:rPr lang="ko-KR" altLang="en-US" dirty="0" err="1"/>
                        <a:t>포션과</a:t>
                      </a:r>
                      <a:r>
                        <a:rPr lang="ko-KR" altLang="en-US" dirty="0"/>
                        <a:t> 파랑 </a:t>
                      </a:r>
                      <a:r>
                        <a:rPr lang="ko-KR" altLang="en-US" dirty="0" err="1"/>
                        <a:t>포션이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개 이상 있다면 플레이어의 머리 위에 띄워서 생명 </a:t>
                      </a:r>
                      <a:r>
                        <a:rPr lang="ko-KR" altLang="en-US" dirty="0" err="1"/>
                        <a:t>포션을</a:t>
                      </a:r>
                      <a:r>
                        <a:rPr lang="ko-KR" altLang="en-US" dirty="0"/>
                        <a:t> 제작할 수 있도록 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직접 제작 및</a:t>
                      </a:r>
                      <a:endParaRPr lang="de-DE" altLang="ko-KR" sz="1200" b="1" dirty="0">
                        <a:effectLst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altLang="ko-KR" sz="1200" b="1" dirty="0">
                          <a:effectLst/>
                        </a:rPr>
                        <a:t>Pixel Art Icon Pack - RPG </a:t>
                      </a:r>
                      <a:r>
                        <a:rPr lang="de-DE" altLang="ko-KR" sz="1200" dirty="0">
                          <a:effectLst/>
                          <a:hlinkClick r:id="rId2"/>
                        </a:rPr>
                        <a:t>https://assetstore.unity.com/packages/2d/gui/icons/pixel-art-icon-pack-rpg-158343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0213034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547F6314-1EC4-4A83-80DB-BA8CD9421D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384" y="3645024"/>
            <a:ext cx="2448272" cy="53087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EDCE773-E0FA-489A-B830-B1240E3982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660" y="5002422"/>
            <a:ext cx="2167719" cy="123869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607ED89-67C4-43A7-9D09-3D3FEA1CA1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661" y="2803159"/>
            <a:ext cx="2335717" cy="158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9190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게임에 사용된 </a:t>
            </a:r>
            <a:r>
              <a:rPr lang="en-US" altLang="ko-KR" dirty="0"/>
              <a:t>UI/UX</a:t>
            </a:r>
            <a:r>
              <a:rPr lang="ko-KR" altLang="en-US" dirty="0"/>
              <a:t> 이미지 </a:t>
            </a:r>
            <a:r>
              <a:rPr lang="en-US" altLang="ko-KR" dirty="0"/>
              <a:t>&amp;</a:t>
            </a:r>
            <a:r>
              <a:rPr lang="ko-KR" altLang="en-US" dirty="0"/>
              <a:t> 설명 및 출처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8.UI/UX (</a:t>
            </a:r>
            <a:r>
              <a:rPr lang="ko-KR" altLang="en-US" dirty="0"/>
              <a:t>사용자 인터페이스 및 경험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4A4C4-D76A-4547-8173-6A8FD33EFE7F}" type="slidenum">
              <a:rPr lang="ko-KR" altLang="en-US" smtClean="0"/>
              <a:t>31</a:t>
            </a:fld>
            <a:endParaRPr lang="ko-KR" altLang="en-US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673F6BA4-DB86-4A38-9B6B-2598D811D7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3413709"/>
              </p:ext>
            </p:extLst>
          </p:nvPr>
        </p:nvGraphicFramePr>
        <p:xfrm>
          <a:off x="489810" y="1870161"/>
          <a:ext cx="10863990" cy="266233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81854">
                  <a:extLst>
                    <a:ext uri="{9D8B030D-6E8A-4147-A177-3AD203B41FA5}">
                      <a16:colId xmlns:a16="http://schemas.microsoft.com/office/drawing/2014/main" val="3883296091"/>
                    </a:ext>
                  </a:extLst>
                </a:gridCol>
                <a:gridCol w="4660806">
                  <a:extLst>
                    <a:ext uri="{9D8B030D-6E8A-4147-A177-3AD203B41FA5}">
                      <a16:colId xmlns:a16="http://schemas.microsoft.com/office/drawing/2014/main" val="1764250462"/>
                    </a:ext>
                  </a:extLst>
                </a:gridCol>
                <a:gridCol w="3621330">
                  <a:extLst>
                    <a:ext uri="{9D8B030D-6E8A-4147-A177-3AD203B41FA5}">
                      <a16:colId xmlns:a16="http://schemas.microsoft.com/office/drawing/2014/main" val="1175089883"/>
                    </a:ext>
                  </a:extLst>
                </a:gridCol>
              </a:tblGrid>
              <a:tr h="40671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UX/UI </a:t>
                      </a:r>
                      <a:r>
                        <a:rPr lang="ko-KR" altLang="en-US" dirty="0"/>
                        <a:t>이미지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설명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출처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0149250"/>
                  </a:ext>
                </a:extLst>
              </a:tr>
              <a:tr h="108012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/>
                        <a:t>Stage2</a:t>
                      </a:r>
                      <a:r>
                        <a:rPr lang="ko-KR" altLang="en-US" sz="1800" dirty="0"/>
                        <a:t>에서 플레이어의 체력이 </a:t>
                      </a:r>
                      <a:r>
                        <a:rPr lang="en-US" altLang="ko-KR" sz="1800" dirty="0"/>
                        <a:t>40</a:t>
                      </a:r>
                      <a:r>
                        <a:rPr lang="ko-KR" altLang="en-US" sz="1800" dirty="0"/>
                        <a:t>이하고 생명 </a:t>
                      </a:r>
                      <a:r>
                        <a:rPr lang="ko-KR" altLang="en-US" sz="1800" dirty="0" err="1"/>
                        <a:t>포션을</a:t>
                      </a:r>
                      <a:r>
                        <a:rPr lang="ko-KR" altLang="en-US" sz="1800" dirty="0"/>
                        <a:t> 제작하는 재료가 없을 시 띄우는 창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dirty="0"/>
                        <a:t>직접 제작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9300103"/>
                  </a:ext>
                </a:extLst>
              </a:tr>
              <a:tr h="1175505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/>
                        <a:t>Stage2</a:t>
                      </a:r>
                      <a:r>
                        <a:rPr lang="ko-KR" altLang="en-US" sz="1800" dirty="0"/>
                        <a:t>에서 보스를 퇴치하면 </a:t>
                      </a:r>
                      <a:r>
                        <a:rPr lang="en-US" altLang="ko-KR" sz="1800" dirty="0"/>
                        <a:t>Stage3</a:t>
                      </a:r>
                      <a:r>
                        <a:rPr lang="ko-KR" altLang="en-US" sz="1800" dirty="0"/>
                        <a:t>로 갈 수 있도록 안내해주는 창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직접 제작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3896159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093E46CB-61E0-48F8-8B2E-590EC7CE19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385" y="2492896"/>
            <a:ext cx="2448272" cy="57307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01590FB-9C21-4E61-B9B1-7F93F4B5A3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385" y="3688708"/>
            <a:ext cx="2448272" cy="545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1782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게임에 사용된 </a:t>
            </a:r>
            <a:r>
              <a:rPr lang="en-US" altLang="ko-KR" dirty="0"/>
              <a:t>UI/UX</a:t>
            </a:r>
            <a:r>
              <a:rPr lang="ko-KR" altLang="en-US" dirty="0"/>
              <a:t> 이미지 </a:t>
            </a:r>
            <a:r>
              <a:rPr lang="en-US" altLang="ko-KR" dirty="0"/>
              <a:t>&amp;</a:t>
            </a:r>
            <a:r>
              <a:rPr lang="ko-KR" altLang="en-US" dirty="0"/>
              <a:t> 설명 및 출처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8.UI/UX (</a:t>
            </a:r>
            <a:r>
              <a:rPr lang="ko-KR" altLang="en-US" dirty="0"/>
              <a:t>사용자 인터페이스 및 경험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4A4C4-D76A-4547-8173-6A8FD33EFE7F}" type="slidenum">
              <a:rPr lang="ko-KR" altLang="en-US" smtClean="0"/>
              <a:t>32</a:t>
            </a:fld>
            <a:endParaRPr lang="ko-KR" altLang="en-US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693ADFC-EB4F-472B-A43D-A84036ADDB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4253564"/>
              </p:ext>
            </p:extLst>
          </p:nvPr>
        </p:nvGraphicFramePr>
        <p:xfrm>
          <a:off x="489810" y="1870161"/>
          <a:ext cx="10863990" cy="278415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81854">
                  <a:extLst>
                    <a:ext uri="{9D8B030D-6E8A-4147-A177-3AD203B41FA5}">
                      <a16:colId xmlns:a16="http://schemas.microsoft.com/office/drawing/2014/main" val="3883296091"/>
                    </a:ext>
                  </a:extLst>
                </a:gridCol>
                <a:gridCol w="4660806">
                  <a:extLst>
                    <a:ext uri="{9D8B030D-6E8A-4147-A177-3AD203B41FA5}">
                      <a16:colId xmlns:a16="http://schemas.microsoft.com/office/drawing/2014/main" val="1764250462"/>
                    </a:ext>
                  </a:extLst>
                </a:gridCol>
                <a:gridCol w="3621330">
                  <a:extLst>
                    <a:ext uri="{9D8B030D-6E8A-4147-A177-3AD203B41FA5}">
                      <a16:colId xmlns:a16="http://schemas.microsoft.com/office/drawing/2014/main" val="1175089883"/>
                    </a:ext>
                  </a:extLst>
                </a:gridCol>
              </a:tblGrid>
              <a:tr h="40671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UX/UI </a:t>
                      </a:r>
                      <a:r>
                        <a:rPr lang="ko-KR" altLang="en-US" dirty="0"/>
                        <a:t>이미지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설명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출처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0149250"/>
                  </a:ext>
                </a:extLst>
              </a:tr>
              <a:tr h="108012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dirty="0"/>
                        <a:t>버튼 형식으로 구현된 각 아이템을 클릭하면 </a:t>
                      </a:r>
                      <a:r>
                        <a:rPr lang="en-US" altLang="ko-KR" sz="1800" dirty="0"/>
                        <a:t>human potion</a:t>
                      </a:r>
                      <a:r>
                        <a:rPr lang="ko-KR" altLang="en-US" sz="1800" dirty="0"/>
                        <a:t>이 나타남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/>
                        <a:t>직접 제작 및</a:t>
                      </a:r>
                      <a:br>
                        <a:rPr lang="en-US" altLang="ko-KR" sz="1800" dirty="0"/>
                      </a:br>
                      <a:r>
                        <a:rPr lang="de-DE" altLang="ko-KR" sz="1200" b="1" dirty="0">
                          <a:effectLst/>
                        </a:rPr>
                        <a:t>Pixel Art Icon Pack - RPG </a:t>
                      </a:r>
                      <a:r>
                        <a:rPr lang="de-DE" altLang="ko-KR" sz="1200" dirty="0">
                          <a:effectLst/>
                          <a:hlinkClick r:id="rId2"/>
                        </a:rPr>
                        <a:t>https://assetstore.unity.com/packages/2d/gui/icons/pixel-art-icon-pack-rpg-158343</a:t>
                      </a:r>
                      <a:endParaRPr lang="ko-KR" altLang="en-US" sz="1200" dirty="0"/>
                    </a:p>
                    <a:p>
                      <a:pPr latinLnBrk="1"/>
                      <a:endParaRPr lang="ko-KR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9300103"/>
                  </a:ext>
                </a:extLst>
              </a:tr>
              <a:tr h="1175505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dirty="0"/>
                        <a:t>버튼을 눌러 </a:t>
                      </a:r>
                      <a:r>
                        <a:rPr lang="en-US" altLang="ko-KR" sz="1800" dirty="0"/>
                        <a:t>human potion </a:t>
                      </a:r>
                      <a:r>
                        <a:rPr lang="ko-KR" altLang="en-US" sz="1800" dirty="0"/>
                        <a:t>획득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altLang="ko-KR" sz="1200" b="1" dirty="0">
                          <a:effectLst/>
                        </a:rPr>
                        <a:t>Pixel Art Icon Pack - RPG </a:t>
                      </a:r>
                      <a:r>
                        <a:rPr lang="de-DE" altLang="ko-KR" sz="1200" dirty="0">
                          <a:effectLst/>
                          <a:hlinkClick r:id="rId2"/>
                        </a:rPr>
                        <a:t>https://assetstore.unity.com/packages/2d/gui/icons/pixel-art-icon-pack-rpg-158343</a:t>
                      </a:r>
                      <a:endParaRPr lang="de-DE" altLang="ko-KR" sz="1200" dirty="0">
                        <a:effectLst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effectLst/>
                        </a:rPr>
                        <a:t>Pixel Art Platformer - Village Props</a:t>
                      </a:r>
                      <a:r>
                        <a:rPr lang="en-US" altLang="ko-KR" sz="1200" dirty="0"/>
                        <a:t> </a:t>
                      </a:r>
                      <a:r>
                        <a:rPr lang="en-US" altLang="ko-KR" sz="1200" dirty="0">
                          <a:effectLst/>
                          <a:hlinkClick r:id="rId3"/>
                        </a:rPr>
                        <a:t>https://assetstore.unity.com/packages/2d/environments/pixel-art-platformer-village-props-166114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3896159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D20455CC-F771-40BB-99D5-402A78C2B9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385" y="2492897"/>
            <a:ext cx="2448272" cy="51445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1722B2B-C688-48EB-AB39-4F57FC465D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3472" y="3630085"/>
            <a:ext cx="938679" cy="927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2181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게임에 사용된 </a:t>
            </a:r>
            <a:r>
              <a:rPr lang="en-US" altLang="ko-KR" dirty="0"/>
              <a:t>UI/UX</a:t>
            </a:r>
            <a:r>
              <a:rPr lang="ko-KR" altLang="en-US" dirty="0"/>
              <a:t> 이미지 </a:t>
            </a:r>
            <a:r>
              <a:rPr lang="en-US" altLang="ko-KR" dirty="0"/>
              <a:t>&amp;</a:t>
            </a:r>
            <a:r>
              <a:rPr lang="ko-KR" altLang="en-US" dirty="0"/>
              <a:t> 설명 및 출처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8.UI/UX (</a:t>
            </a:r>
            <a:r>
              <a:rPr lang="ko-KR" altLang="en-US" dirty="0"/>
              <a:t>사용자 인터페이스 및 경험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4A4C4-D76A-4547-8173-6A8FD33EFE7F}" type="slidenum">
              <a:rPr lang="ko-KR" altLang="en-US" smtClean="0"/>
              <a:t>33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A13A480-6E4B-4901-9EC9-63BCB3546D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535" y="1983845"/>
            <a:ext cx="5258256" cy="428281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95B4E38-CCB9-42BE-8CB6-BDA0C9548295}"/>
              </a:ext>
            </a:extLst>
          </p:cNvPr>
          <p:cNvSpPr txBox="1"/>
          <p:nvPr/>
        </p:nvSpPr>
        <p:spPr>
          <a:xfrm>
            <a:off x="5800825" y="1983845"/>
            <a:ext cx="614332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/>
              <a:t>Esc </a:t>
            </a:r>
            <a:r>
              <a:rPr lang="ko-KR" altLang="en-US" dirty="0"/>
              <a:t>버튼으로 서브 </a:t>
            </a:r>
            <a:r>
              <a:rPr lang="ko-KR" altLang="en-US" dirty="0" err="1"/>
              <a:t>메뉴창</a:t>
            </a:r>
            <a:r>
              <a:rPr lang="ko-KR" altLang="en-US" dirty="0"/>
              <a:t> 열 수 있음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슬라이드 버튼으로 배경음악과 음향 효과의 사운드 크기 조절 가능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계속하기 버튼을 눌러 게임을 계속 진행할 수 있음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메인 메뉴 버튼을 눌러 메인 메뉴로 돌아갈 수 있음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모두 직접 제작</a:t>
            </a:r>
          </a:p>
        </p:txBody>
      </p:sp>
    </p:spTree>
    <p:extLst>
      <p:ext uri="{BB962C8B-B14F-4D97-AF65-F5344CB8AC3E}">
        <p14:creationId xmlns:p14="http://schemas.microsoft.com/office/powerpoint/2010/main" val="41849542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CD87E826-787A-472A-9CC4-996A67C5DA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4116003"/>
              </p:ext>
            </p:extLst>
          </p:nvPr>
        </p:nvGraphicFramePr>
        <p:xfrm>
          <a:off x="489810" y="1870161"/>
          <a:ext cx="10863991" cy="48693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6090">
                  <a:extLst>
                    <a:ext uri="{9D8B030D-6E8A-4147-A177-3AD203B41FA5}">
                      <a16:colId xmlns:a16="http://schemas.microsoft.com/office/drawing/2014/main" val="3883296091"/>
                    </a:ext>
                  </a:extLst>
                </a:gridCol>
                <a:gridCol w="2086090">
                  <a:extLst>
                    <a:ext uri="{9D8B030D-6E8A-4147-A177-3AD203B41FA5}">
                      <a16:colId xmlns:a16="http://schemas.microsoft.com/office/drawing/2014/main" val="303478632"/>
                    </a:ext>
                  </a:extLst>
                </a:gridCol>
                <a:gridCol w="3765844">
                  <a:extLst>
                    <a:ext uri="{9D8B030D-6E8A-4147-A177-3AD203B41FA5}">
                      <a16:colId xmlns:a16="http://schemas.microsoft.com/office/drawing/2014/main" val="1764250462"/>
                    </a:ext>
                  </a:extLst>
                </a:gridCol>
                <a:gridCol w="2925967">
                  <a:extLst>
                    <a:ext uri="{9D8B030D-6E8A-4147-A177-3AD203B41FA5}">
                      <a16:colId xmlns:a16="http://schemas.microsoft.com/office/drawing/2014/main" val="1175089883"/>
                    </a:ext>
                  </a:extLst>
                </a:gridCol>
              </a:tblGrid>
              <a:tr h="4067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캐릭터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이미지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설명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출처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0149250"/>
                  </a:ext>
                </a:extLst>
              </a:tr>
              <a:tr h="93610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플레이어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dirty="0"/>
                        <a:t>칼 궤적으로 공격을 할 수 있는 전사 플레이어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>
                          <a:effectLst/>
                        </a:rPr>
                        <a:t>Warrior Free Asset </a:t>
                      </a:r>
                      <a:r>
                        <a:rPr lang="en-US" altLang="ko-KR" sz="1200" dirty="0">
                          <a:effectLst/>
                          <a:hlinkClick r:id="rId2"/>
                        </a:rPr>
                        <a:t>https://assetstore.unity.com/packages/2d/characters/warrior-free-asset-195707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9300103"/>
                  </a:ext>
                </a:extLst>
              </a:tr>
              <a:tr h="117550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초급 몬스터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dirty="0"/>
                        <a:t>정지된 상태로 존재하며 플레이어와 부딪히면 공격을 가함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altLang="ko-KR" sz="1200" b="1" dirty="0">
                          <a:effectLst/>
                        </a:rPr>
                        <a:t>Slime Enemy - Pixel Art </a:t>
                      </a:r>
                      <a:r>
                        <a:rPr lang="de-DE" altLang="ko-KR" sz="1200" dirty="0">
                          <a:effectLst/>
                          <a:hlinkClick r:id="rId3"/>
                        </a:rPr>
                        <a:t>https://assetstore.unity.com/packages/2d/characters/slime-enemy-pixel-art-228568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3896159"/>
                  </a:ext>
                </a:extLst>
              </a:tr>
              <a:tr h="117550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중급 몬스터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dirty="0"/>
                        <a:t>좌우로 움직이며 플레이어와 부딪히면 공격을 가함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altLang="ko-KR" sz="1200" b="1" dirty="0">
                          <a:effectLst/>
                        </a:rPr>
                        <a:t>Slime Enemy - Pixel Art </a:t>
                      </a:r>
                      <a:r>
                        <a:rPr lang="de-DE" altLang="ko-KR" sz="1200" dirty="0">
                          <a:effectLst/>
                          <a:hlinkClick r:id="rId3"/>
                        </a:rPr>
                        <a:t>https://assetstore.unity.com/packages/2d/characters/slime-enemy-pixel-art-228568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3130831"/>
                  </a:ext>
                </a:extLst>
              </a:tr>
              <a:tr h="117550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보스 몬스터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dirty="0"/>
                        <a:t>정지된 상태로 존재하며 소환 마법과 칼 궤적으로 공격함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effectLst/>
                        </a:rPr>
                        <a:t>Bringer Of Death </a:t>
                      </a:r>
                      <a:r>
                        <a:rPr lang="en-US" altLang="ko-KR" sz="1200" dirty="0">
                          <a:effectLst/>
                          <a:hlinkClick r:id="rId4"/>
                        </a:rPr>
                        <a:t>https://assetstore.unity.com/packages/2d/characters/bringer-of-death-free-195719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585495"/>
                  </a:ext>
                </a:extLst>
              </a:tr>
            </a:tbl>
          </a:graphicData>
        </a:graphic>
      </p:graphicFrame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게임에 등장하는 캐릭터에 대한 이미지 </a:t>
            </a:r>
            <a:r>
              <a:rPr lang="en-US" altLang="ko-KR" dirty="0"/>
              <a:t>&amp; </a:t>
            </a:r>
            <a:r>
              <a:rPr lang="ko-KR" altLang="en-US" dirty="0"/>
              <a:t>설명 및 출처</a:t>
            </a:r>
            <a:endParaRPr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9.</a:t>
            </a:r>
            <a:r>
              <a:rPr lang="ko-KR" altLang="en-US" dirty="0"/>
              <a:t>캐릭터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4A4C4-D76A-4547-8173-6A8FD33EFE7F}" type="slidenum">
              <a:rPr lang="ko-KR" altLang="en-US" smtClean="0"/>
              <a:t>34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56C127E-F039-4154-9D01-58A30820DF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81967" y="5656286"/>
            <a:ext cx="865761" cy="98750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A5C9A0E-1653-451A-9CF0-4B42138D60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83632" y="4577585"/>
            <a:ext cx="1082168" cy="77808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7AB58EC-B4B9-4BD3-986B-6E2B471169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83632" y="3456113"/>
            <a:ext cx="1082168" cy="79786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0A7FEFB-3007-4B1D-B11B-6A649AFB4C0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83632" y="2336992"/>
            <a:ext cx="486058" cy="797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7261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CD87E826-787A-472A-9CC4-996A67C5DA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2642096"/>
              </p:ext>
            </p:extLst>
          </p:nvPr>
        </p:nvGraphicFramePr>
        <p:xfrm>
          <a:off x="489810" y="1870161"/>
          <a:ext cx="10863991" cy="369382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6090">
                  <a:extLst>
                    <a:ext uri="{9D8B030D-6E8A-4147-A177-3AD203B41FA5}">
                      <a16:colId xmlns:a16="http://schemas.microsoft.com/office/drawing/2014/main" val="3883296091"/>
                    </a:ext>
                  </a:extLst>
                </a:gridCol>
                <a:gridCol w="2086090">
                  <a:extLst>
                    <a:ext uri="{9D8B030D-6E8A-4147-A177-3AD203B41FA5}">
                      <a16:colId xmlns:a16="http://schemas.microsoft.com/office/drawing/2014/main" val="303478632"/>
                    </a:ext>
                  </a:extLst>
                </a:gridCol>
                <a:gridCol w="3765844">
                  <a:extLst>
                    <a:ext uri="{9D8B030D-6E8A-4147-A177-3AD203B41FA5}">
                      <a16:colId xmlns:a16="http://schemas.microsoft.com/office/drawing/2014/main" val="1764250462"/>
                    </a:ext>
                  </a:extLst>
                </a:gridCol>
                <a:gridCol w="2925967">
                  <a:extLst>
                    <a:ext uri="{9D8B030D-6E8A-4147-A177-3AD203B41FA5}">
                      <a16:colId xmlns:a16="http://schemas.microsoft.com/office/drawing/2014/main" val="1175089883"/>
                    </a:ext>
                  </a:extLst>
                </a:gridCol>
              </a:tblGrid>
              <a:tr h="4067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캐릭터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이미지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설명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출처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0149250"/>
                  </a:ext>
                </a:extLst>
              </a:tr>
              <a:tr h="93610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Clear2 </a:t>
                      </a:r>
                      <a:r>
                        <a:rPr lang="ko-KR" altLang="en-US" dirty="0"/>
                        <a:t>보조 캐릭터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/>
                        <a:t>Clear2 </a:t>
                      </a:r>
                      <a:r>
                        <a:rPr lang="ko-KR" altLang="en-US" sz="1800" dirty="0"/>
                        <a:t>화면에 나오는 보조 캐릭터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de-DE" altLang="ko-KR" sz="1200" b="1" dirty="0">
                          <a:effectLst/>
                        </a:rPr>
                        <a:t>Bandits - Pixel Art </a:t>
                      </a:r>
                      <a:r>
                        <a:rPr lang="de-DE" altLang="ko-KR" sz="1200" dirty="0">
                          <a:effectLst/>
                          <a:hlinkClick r:id="rId2"/>
                        </a:rPr>
                        <a:t>https://assetstore.unity.com/packages/2d/characters/bandits-pixel-art-104130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9300103"/>
                  </a:ext>
                </a:extLst>
              </a:tr>
              <a:tr h="117550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Fail1 </a:t>
                      </a:r>
                      <a:r>
                        <a:rPr lang="ko-KR" altLang="en-US" dirty="0"/>
                        <a:t>보조 캐릭터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/>
                        <a:t>Fail1 </a:t>
                      </a:r>
                      <a:r>
                        <a:rPr lang="ko-KR" altLang="en-US" sz="1800" dirty="0"/>
                        <a:t>화면에 나오는 보조 캐릭터</a:t>
                      </a:r>
                      <a:endParaRPr lang="en-US" altLang="ko-KR" sz="1800" dirty="0"/>
                    </a:p>
                    <a:p>
                      <a:pPr latinLnBrk="1"/>
                      <a:r>
                        <a:rPr lang="ko-KR" altLang="en-US" sz="1800" dirty="0"/>
                        <a:t>플레이어가 </a:t>
                      </a:r>
                      <a:r>
                        <a:rPr lang="ko-KR" altLang="en-US" sz="1800" dirty="0" err="1"/>
                        <a:t>슬라임화된</a:t>
                      </a:r>
                      <a:r>
                        <a:rPr lang="ko-KR" altLang="en-US" sz="1800" dirty="0"/>
                        <a:t> 모습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altLang="ko-KR" sz="1200" b="1" dirty="0">
                          <a:effectLst/>
                        </a:rPr>
                        <a:t>Slime Enemy - Pixel Art </a:t>
                      </a:r>
                      <a:r>
                        <a:rPr lang="de-DE" altLang="ko-KR" sz="1200" dirty="0">
                          <a:effectLst/>
                          <a:hlinkClick r:id="rId3"/>
                        </a:rPr>
                        <a:t>https://assetstore.unity.com/packages/2d/characters/slime-enemy-pixel-art-228568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3896159"/>
                  </a:ext>
                </a:extLst>
              </a:tr>
              <a:tr h="117550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Clear2 </a:t>
                      </a:r>
                      <a:r>
                        <a:rPr lang="ko-KR" altLang="en-US" dirty="0"/>
                        <a:t>보조 캐릭터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/>
                        <a:t>Clear2 </a:t>
                      </a:r>
                      <a:r>
                        <a:rPr lang="ko-KR" altLang="en-US" sz="1800" dirty="0"/>
                        <a:t>화면에 나오는 보조 캐릭터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n-NO" altLang="ko-KR" sz="1200" b="1" dirty="0">
                          <a:effectLst/>
                        </a:rPr>
                        <a:t>Medieval King Pack</a:t>
                      </a:r>
                      <a:r>
                        <a:rPr lang="nn-NO" altLang="ko-KR" sz="1200" dirty="0"/>
                        <a:t> </a:t>
                      </a:r>
                      <a:r>
                        <a:rPr lang="nn-NO" altLang="ko-KR" sz="1200" dirty="0">
                          <a:effectLst/>
                          <a:hlinkClick r:id="rId4"/>
                        </a:rPr>
                        <a:t>https://assetstore.unity.com/packages/2d/characters/medieval-king-pack-159599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3130831"/>
                  </a:ext>
                </a:extLst>
              </a:tr>
            </a:tbl>
          </a:graphicData>
        </a:graphic>
      </p:graphicFrame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게임에 등장하는 캐릭터에 대한 이미지 </a:t>
            </a:r>
            <a:r>
              <a:rPr lang="en-US" altLang="ko-KR" dirty="0"/>
              <a:t>&amp; </a:t>
            </a:r>
            <a:r>
              <a:rPr lang="ko-KR" altLang="en-US" dirty="0"/>
              <a:t>설명 및 출처</a:t>
            </a:r>
            <a:endParaRPr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9.</a:t>
            </a:r>
            <a:r>
              <a:rPr lang="ko-KR" altLang="en-US" dirty="0"/>
              <a:t>캐릭터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4A4C4-D76A-4547-8173-6A8FD33EFE7F}" type="slidenum">
              <a:rPr lang="ko-KR" altLang="en-US" smtClean="0"/>
              <a:t>35</a:t>
            </a:fld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776173B-A217-4FFD-9A54-21B736C7F8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81967" y="2407794"/>
            <a:ext cx="576064" cy="74015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7EC9E9A-E81E-4835-8788-E0EA878E4D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81967" y="3440979"/>
            <a:ext cx="1089754" cy="74682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C1CE5A3-51A7-40E2-AB2E-6A70B7E28E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02762" y="4461824"/>
            <a:ext cx="463926" cy="1033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2582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게임에 등장하는 아이템에 대한 이미지 </a:t>
            </a:r>
            <a:r>
              <a:rPr lang="en-US" altLang="ko-KR" dirty="0"/>
              <a:t>&amp; </a:t>
            </a:r>
            <a:r>
              <a:rPr lang="ko-KR" altLang="en-US" dirty="0"/>
              <a:t>설명 및 출처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10.</a:t>
            </a:r>
            <a:r>
              <a:rPr lang="ko-KR" altLang="en-US" dirty="0"/>
              <a:t>아이템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4A4C4-D76A-4547-8173-6A8FD33EFE7F}" type="slidenum">
              <a:rPr lang="ko-KR" altLang="en-US" smtClean="0"/>
              <a:t>36</a:t>
            </a:fld>
            <a:endParaRPr lang="ko-KR" altLang="en-US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8F7B0769-F13F-4ABC-A3C9-97B5A67E3D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5068342"/>
              </p:ext>
            </p:extLst>
          </p:nvPr>
        </p:nvGraphicFramePr>
        <p:xfrm>
          <a:off x="489810" y="1870161"/>
          <a:ext cx="10863991" cy="488254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6090">
                  <a:extLst>
                    <a:ext uri="{9D8B030D-6E8A-4147-A177-3AD203B41FA5}">
                      <a16:colId xmlns:a16="http://schemas.microsoft.com/office/drawing/2014/main" val="3883296091"/>
                    </a:ext>
                  </a:extLst>
                </a:gridCol>
                <a:gridCol w="2086090">
                  <a:extLst>
                    <a:ext uri="{9D8B030D-6E8A-4147-A177-3AD203B41FA5}">
                      <a16:colId xmlns:a16="http://schemas.microsoft.com/office/drawing/2014/main" val="303478632"/>
                    </a:ext>
                  </a:extLst>
                </a:gridCol>
                <a:gridCol w="3765844">
                  <a:extLst>
                    <a:ext uri="{9D8B030D-6E8A-4147-A177-3AD203B41FA5}">
                      <a16:colId xmlns:a16="http://schemas.microsoft.com/office/drawing/2014/main" val="1764250462"/>
                    </a:ext>
                  </a:extLst>
                </a:gridCol>
                <a:gridCol w="2925967">
                  <a:extLst>
                    <a:ext uri="{9D8B030D-6E8A-4147-A177-3AD203B41FA5}">
                      <a16:colId xmlns:a16="http://schemas.microsoft.com/office/drawing/2014/main" val="1175089883"/>
                    </a:ext>
                  </a:extLst>
                </a:gridCol>
              </a:tblGrid>
              <a:tr h="4067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아이템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이미지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설명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출처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0149250"/>
                  </a:ext>
                </a:extLst>
              </a:tr>
              <a:tr h="93610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파란색 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/>
                        <a:t>Human potion</a:t>
                      </a:r>
                      <a:r>
                        <a:rPr lang="ko-KR" altLang="en-US" sz="1800" dirty="0"/>
                        <a:t>의 재료</a:t>
                      </a:r>
                      <a:endParaRPr lang="en-US" altLang="ko-KR" sz="1800" dirty="0"/>
                    </a:p>
                    <a:p>
                      <a:pPr latinLnBrk="1"/>
                      <a:r>
                        <a:rPr lang="en-US" altLang="ko-KR" sz="1800" dirty="0"/>
                        <a:t>Stage1</a:t>
                      </a:r>
                      <a:r>
                        <a:rPr lang="ko-KR" altLang="en-US" sz="1800" dirty="0"/>
                        <a:t>에서 총 </a:t>
                      </a:r>
                      <a:r>
                        <a:rPr lang="en-US" altLang="ko-KR" sz="1800" dirty="0"/>
                        <a:t>1</a:t>
                      </a:r>
                      <a:r>
                        <a:rPr lang="ko-KR" altLang="en-US" sz="1800" dirty="0"/>
                        <a:t>개 획득 가능</a:t>
                      </a:r>
                      <a:endParaRPr lang="en-US" altLang="ko-KR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altLang="ko-KR" sz="1200" b="1" dirty="0">
                          <a:effectLst/>
                        </a:rPr>
                        <a:t>Pixel Art Icon Pack - RPG </a:t>
                      </a:r>
                      <a:r>
                        <a:rPr lang="de-DE" altLang="ko-KR" sz="1200" dirty="0">
                          <a:effectLst/>
                          <a:hlinkClick r:id="rId2"/>
                        </a:rPr>
                        <a:t>https://assetstore.unity.com/packages/2d/gui/icons/pixel-art-icon-pack-rpg-158343</a:t>
                      </a:r>
                      <a:endParaRPr lang="de-DE" altLang="ko-KR" sz="1200" dirty="0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9300103"/>
                  </a:ext>
                </a:extLst>
              </a:tr>
              <a:tr h="117550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깃털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/>
                        <a:t>Human potion</a:t>
                      </a:r>
                      <a:r>
                        <a:rPr lang="ko-KR" altLang="en-US" sz="1800" dirty="0"/>
                        <a:t>의 재료</a:t>
                      </a:r>
                      <a:endParaRPr lang="en-US" altLang="ko-KR" sz="18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/>
                        <a:t>Stage1</a:t>
                      </a:r>
                      <a:r>
                        <a:rPr lang="ko-KR" altLang="en-US" sz="1800" dirty="0"/>
                        <a:t>에서 총 </a:t>
                      </a:r>
                      <a:r>
                        <a:rPr lang="en-US" altLang="ko-KR" sz="1800" dirty="0"/>
                        <a:t>1</a:t>
                      </a:r>
                      <a:r>
                        <a:rPr lang="ko-KR" altLang="en-US" sz="1800" dirty="0"/>
                        <a:t>개 획득 가능</a:t>
                      </a:r>
                      <a:endParaRPr lang="en-US" altLang="ko-KR" sz="1800" dirty="0"/>
                    </a:p>
                    <a:p>
                      <a:pPr latinLnBrk="1"/>
                      <a:endParaRPr lang="en-US" altLang="ko-KR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altLang="ko-KR" sz="1200" b="1" dirty="0">
                          <a:effectLst/>
                        </a:rPr>
                        <a:t>Pixel Art Icon Pack - RPG </a:t>
                      </a:r>
                      <a:r>
                        <a:rPr lang="de-DE" altLang="ko-KR" sz="1200" dirty="0">
                          <a:effectLst/>
                          <a:hlinkClick r:id="rId2"/>
                        </a:rPr>
                        <a:t>https://assetstore.unity.com/packages/2d/gui/icons/pixel-art-icon-pack-rpg-158343</a:t>
                      </a:r>
                      <a:endParaRPr lang="de-DE" altLang="ko-KR" sz="1200" dirty="0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3896159"/>
                  </a:ext>
                </a:extLst>
              </a:tr>
              <a:tr h="117550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/>
                        <a:t>Human potion</a:t>
                      </a:r>
                      <a:r>
                        <a:rPr lang="ko-KR" altLang="en-US" sz="1800" dirty="0"/>
                        <a:t>의 재료</a:t>
                      </a:r>
                      <a:endParaRPr lang="en-US" altLang="ko-KR" sz="18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/>
                        <a:t>Stage1</a:t>
                      </a:r>
                      <a:r>
                        <a:rPr lang="ko-KR" altLang="en-US" sz="1800" dirty="0"/>
                        <a:t>에서 총 </a:t>
                      </a:r>
                      <a:r>
                        <a:rPr lang="en-US" altLang="ko-KR" sz="1800" dirty="0"/>
                        <a:t>3</a:t>
                      </a:r>
                      <a:r>
                        <a:rPr lang="ko-KR" altLang="en-US" sz="1800" dirty="0"/>
                        <a:t>개 획득 가능</a:t>
                      </a:r>
                      <a:endParaRPr lang="en-US" altLang="ko-KR" sz="1800" dirty="0"/>
                    </a:p>
                    <a:p>
                      <a:pPr latinLnBrk="1"/>
                      <a:endParaRPr lang="en-US" altLang="ko-KR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altLang="ko-KR" sz="1200" b="1" dirty="0">
                          <a:effectLst/>
                        </a:rPr>
                        <a:t>Pixel Art Icon Pack - RPG </a:t>
                      </a:r>
                      <a:r>
                        <a:rPr lang="de-DE" altLang="ko-KR" sz="1200" dirty="0">
                          <a:effectLst/>
                          <a:hlinkClick r:id="rId2"/>
                        </a:rPr>
                        <a:t>https://assetstore.unity.com/packages/2d/gui/icons/pixel-art-icon-pack-rpg-158343</a:t>
                      </a:r>
                      <a:endParaRPr lang="de-DE" altLang="ko-KR" sz="1200" dirty="0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3130831"/>
                  </a:ext>
                </a:extLst>
              </a:tr>
              <a:tr h="117550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눈알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/>
                        <a:t>Human potion</a:t>
                      </a:r>
                      <a:r>
                        <a:rPr lang="ko-KR" altLang="en-US" sz="1800" dirty="0"/>
                        <a:t>의 재료</a:t>
                      </a:r>
                      <a:endParaRPr lang="en-US" altLang="ko-KR" sz="1800" dirty="0"/>
                    </a:p>
                    <a:p>
                      <a:pPr latinLnBrk="1"/>
                      <a:r>
                        <a:rPr lang="ko-KR" altLang="en-US" sz="1800" dirty="0"/>
                        <a:t>보스를 퇴치했을 경우에만 획득 가능한 아이템</a:t>
                      </a:r>
                      <a:endParaRPr lang="en-US" altLang="ko-KR" sz="18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/>
                        <a:t>Stage2</a:t>
                      </a:r>
                      <a:r>
                        <a:rPr lang="ko-KR" altLang="en-US" sz="1800" dirty="0"/>
                        <a:t>에서 총 </a:t>
                      </a:r>
                      <a:r>
                        <a:rPr lang="en-US" altLang="ko-KR" sz="1800" dirty="0"/>
                        <a:t>1</a:t>
                      </a:r>
                      <a:r>
                        <a:rPr lang="ko-KR" altLang="en-US" sz="1800" dirty="0"/>
                        <a:t>개 획득 가능</a:t>
                      </a:r>
                      <a:endParaRPr lang="en-US" altLang="ko-KR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altLang="ko-KR" sz="1200" b="1" dirty="0">
                          <a:effectLst/>
                        </a:rPr>
                        <a:t>Pixel Art Icon Pack - RPG </a:t>
                      </a:r>
                      <a:r>
                        <a:rPr lang="de-DE" altLang="ko-KR" sz="1200" dirty="0">
                          <a:effectLst/>
                          <a:hlinkClick r:id="rId2"/>
                        </a:rPr>
                        <a:t>https://assetstore.unity.com/packages/2d/gui/icons/pixel-art-icon-pack-rpg-158343</a:t>
                      </a:r>
                      <a:endParaRPr lang="de-DE" altLang="ko-KR" sz="1200" dirty="0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585495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B8E5CC38-6301-4E8C-935B-A34F38F122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5680" y="2365487"/>
            <a:ext cx="624894" cy="57917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924BA15-36C4-4BDA-95D3-1BC5A9C3A6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5680" y="3568291"/>
            <a:ext cx="624894" cy="59921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D20CBCF-1166-46D9-9876-B1AA153D29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15680" y="4653136"/>
            <a:ext cx="624894" cy="59921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EB35C2E-9ACC-4842-8C45-8E5866C898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15680" y="5794885"/>
            <a:ext cx="624894" cy="624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13221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게임에 등장하는 아이템에 대한 이미지 </a:t>
            </a:r>
            <a:r>
              <a:rPr lang="en-US" altLang="ko-KR" dirty="0"/>
              <a:t>&amp; </a:t>
            </a:r>
            <a:r>
              <a:rPr lang="ko-KR" altLang="en-US" dirty="0"/>
              <a:t>설명 및 출처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10.</a:t>
            </a:r>
            <a:r>
              <a:rPr lang="ko-KR" altLang="en-US" dirty="0"/>
              <a:t>아이템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4A4C4-D76A-4547-8173-6A8FD33EFE7F}" type="slidenum">
              <a:rPr lang="ko-KR" altLang="en-US" smtClean="0"/>
              <a:t>37</a:t>
            </a:fld>
            <a:endParaRPr lang="ko-KR" altLang="en-US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8F7B0769-F13F-4ABC-A3C9-97B5A67E3D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9830105"/>
              </p:ext>
            </p:extLst>
          </p:nvPr>
        </p:nvGraphicFramePr>
        <p:xfrm>
          <a:off x="489810" y="1870161"/>
          <a:ext cx="10863991" cy="48693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6090">
                  <a:extLst>
                    <a:ext uri="{9D8B030D-6E8A-4147-A177-3AD203B41FA5}">
                      <a16:colId xmlns:a16="http://schemas.microsoft.com/office/drawing/2014/main" val="3883296091"/>
                    </a:ext>
                  </a:extLst>
                </a:gridCol>
                <a:gridCol w="2086090">
                  <a:extLst>
                    <a:ext uri="{9D8B030D-6E8A-4147-A177-3AD203B41FA5}">
                      <a16:colId xmlns:a16="http://schemas.microsoft.com/office/drawing/2014/main" val="303478632"/>
                    </a:ext>
                  </a:extLst>
                </a:gridCol>
                <a:gridCol w="3765844">
                  <a:extLst>
                    <a:ext uri="{9D8B030D-6E8A-4147-A177-3AD203B41FA5}">
                      <a16:colId xmlns:a16="http://schemas.microsoft.com/office/drawing/2014/main" val="1764250462"/>
                    </a:ext>
                  </a:extLst>
                </a:gridCol>
                <a:gridCol w="2925967">
                  <a:extLst>
                    <a:ext uri="{9D8B030D-6E8A-4147-A177-3AD203B41FA5}">
                      <a16:colId xmlns:a16="http://schemas.microsoft.com/office/drawing/2014/main" val="1175089883"/>
                    </a:ext>
                  </a:extLst>
                </a:gridCol>
              </a:tblGrid>
              <a:tr h="4067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아이템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이미지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설명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출처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0149250"/>
                  </a:ext>
                </a:extLst>
              </a:tr>
              <a:tr h="93610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파란 </a:t>
                      </a:r>
                      <a:r>
                        <a:rPr lang="ko-KR" altLang="en-US" dirty="0" err="1"/>
                        <a:t>포션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dirty="0"/>
                        <a:t>생명 </a:t>
                      </a:r>
                      <a:r>
                        <a:rPr lang="ko-KR" altLang="en-US" sz="1800" dirty="0" err="1"/>
                        <a:t>포션의</a:t>
                      </a:r>
                      <a:r>
                        <a:rPr lang="ko-KR" altLang="en-US" sz="1800" dirty="0"/>
                        <a:t> 재료</a:t>
                      </a:r>
                      <a:endParaRPr lang="en-US" altLang="ko-KR" sz="18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/>
                        <a:t>Stage1</a:t>
                      </a:r>
                      <a:r>
                        <a:rPr lang="ko-KR" altLang="en-US" sz="1800" dirty="0"/>
                        <a:t>에서 총 </a:t>
                      </a:r>
                      <a:r>
                        <a:rPr lang="en-US" altLang="ko-KR" sz="1800" dirty="0"/>
                        <a:t>3</a:t>
                      </a:r>
                      <a:r>
                        <a:rPr lang="ko-KR" altLang="en-US" sz="1800" dirty="0"/>
                        <a:t>개 획득 가능</a:t>
                      </a:r>
                      <a:endParaRPr lang="en-US" altLang="ko-KR" sz="1800" dirty="0"/>
                    </a:p>
                    <a:p>
                      <a:pPr latinLnBrk="1"/>
                      <a:endParaRPr lang="ko-KR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altLang="ko-KR" sz="1200" b="1" dirty="0">
                          <a:effectLst/>
                        </a:rPr>
                        <a:t>Pixel Art Icon Pack - RPG </a:t>
                      </a:r>
                      <a:r>
                        <a:rPr lang="de-DE" altLang="ko-KR" sz="1200" dirty="0">
                          <a:effectLst/>
                          <a:hlinkClick r:id="rId2"/>
                        </a:rPr>
                        <a:t>https://assetstore.unity.com/packages/2d/gui/icons/pixel-art-icon-pack-rpg-158343</a:t>
                      </a:r>
                      <a:endParaRPr lang="de-DE" altLang="ko-KR" sz="1200" dirty="0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9300103"/>
                  </a:ext>
                </a:extLst>
              </a:tr>
              <a:tr h="117550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빨간 </a:t>
                      </a:r>
                      <a:r>
                        <a:rPr lang="ko-KR" altLang="en-US" dirty="0" err="1"/>
                        <a:t>포션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dirty="0"/>
                        <a:t>생명 </a:t>
                      </a:r>
                      <a:r>
                        <a:rPr lang="ko-KR" altLang="en-US" sz="1800" dirty="0" err="1"/>
                        <a:t>포션의</a:t>
                      </a:r>
                      <a:r>
                        <a:rPr lang="ko-KR" altLang="en-US" sz="1800" dirty="0"/>
                        <a:t> 재료</a:t>
                      </a:r>
                      <a:endParaRPr lang="en-US" altLang="ko-KR" sz="18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/>
                        <a:t>Stage1</a:t>
                      </a:r>
                      <a:r>
                        <a:rPr lang="ko-KR" altLang="en-US" sz="1800" dirty="0"/>
                        <a:t>에서 총 </a:t>
                      </a:r>
                      <a:r>
                        <a:rPr lang="en-US" altLang="ko-KR" sz="1800" dirty="0"/>
                        <a:t>3</a:t>
                      </a:r>
                      <a:r>
                        <a:rPr lang="ko-KR" altLang="en-US" sz="1800" dirty="0"/>
                        <a:t>개 획득 가능</a:t>
                      </a:r>
                      <a:endParaRPr lang="en-US" altLang="ko-KR" sz="1800" dirty="0"/>
                    </a:p>
                    <a:p>
                      <a:pPr latinLnBrk="1"/>
                      <a:endParaRPr lang="ko-KR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altLang="ko-KR" sz="1200" b="1" dirty="0">
                          <a:effectLst/>
                        </a:rPr>
                        <a:t>Pixel Art Icon Pack - RPG </a:t>
                      </a:r>
                      <a:r>
                        <a:rPr lang="de-DE" altLang="ko-KR" sz="1200" dirty="0">
                          <a:effectLst/>
                          <a:hlinkClick r:id="rId2"/>
                        </a:rPr>
                        <a:t>https://assetstore.unity.com/packages/2d/gui/icons/pixel-art-icon-pack-rpg-158343</a:t>
                      </a:r>
                      <a:endParaRPr lang="de-DE" altLang="ko-KR" sz="1200" dirty="0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3896159"/>
                  </a:ext>
                </a:extLst>
              </a:tr>
              <a:tr h="117550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인용 </a:t>
                      </a:r>
                      <a:r>
                        <a:rPr lang="en-US" altLang="ko-KR" dirty="0"/>
                        <a:t>Human Potion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dirty="0" err="1"/>
                        <a:t>슬라임화</a:t>
                      </a:r>
                      <a:r>
                        <a:rPr lang="ko-KR" altLang="en-US" sz="1800" dirty="0"/>
                        <a:t> 되지 않고 </a:t>
                      </a:r>
                      <a:r>
                        <a:rPr lang="ko-KR" altLang="en-US" sz="1800" dirty="0" err="1"/>
                        <a:t>인간으로써</a:t>
                      </a:r>
                      <a:r>
                        <a:rPr lang="ko-KR" altLang="en-US" sz="1800" dirty="0"/>
                        <a:t> 존재할 수 있도록 해주는 </a:t>
                      </a:r>
                      <a:r>
                        <a:rPr lang="ko-KR" altLang="en-US" sz="1800" dirty="0" err="1"/>
                        <a:t>포션</a:t>
                      </a:r>
                      <a:endParaRPr lang="en-US" altLang="ko-KR" sz="1800" dirty="0"/>
                    </a:p>
                    <a:p>
                      <a:pPr latinLnBrk="1"/>
                      <a:r>
                        <a:rPr lang="ko-KR" altLang="en-US" sz="1800" dirty="0"/>
                        <a:t>혼자만 사용 가능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altLang="ko-KR" sz="1200" b="1" dirty="0">
                          <a:effectLst/>
                        </a:rPr>
                        <a:t>Pixel Art Icon Pack - RPG </a:t>
                      </a:r>
                      <a:r>
                        <a:rPr lang="de-DE" altLang="ko-KR" sz="1200" dirty="0">
                          <a:effectLst/>
                          <a:hlinkClick r:id="rId2"/>
                        </a:rPr>
                        <a:t>https://assetstore.unity.com/packages/2d/gui/icons/pixel-art-icon-pack-rpg-158343</a:t>
                      </a:r>
                      <a:endParaRPr lang="de-DE" altLang="ko-KR" sz="1200" dirty="0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1592339"/>
                  </a:ext>
                </a:extLst>
              </a:tr>
              <a:tr h="117550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err="1"/>
                        <a:t>다인용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Human Potion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/>
                        <a:t>모든 인간이 </a:t>
                      </a:r>
                      <a:r>
                        <a:rPr lang="ko-KR" altLang="en-US" sz="1800" dirty="0" err="1"/>
                        <a:t>슬라임화</a:t>
                      </a:r>
                      <a:r>
                        <a:rPr lang="ko-KR" altLang="en-US" sz="1800" dirty="0"/>
                        <a:t> 되지 않고 </a:t>
                      </a:r>
                      <a:r>
                        <a:rPr lang="ko-KR" altLang="en-US" sz="1800" dirty="0" err="1"/>
                        <a:t>인간으로써</a:t>
                      </a:r>
                      <a:r>
                        <a:rPr lang="ko-KR" altLang="en-US" sz="1800" dirty="0"/>
                        <a:t> 존재할 수 있도록 해주는 </a:t>
                      </a:r>
                      <a:r>
                        <a:rPr lang="ko-KR" altLang="en-US" sz="1800" dirty="0" err="1"/>
                        <a:t>포션</a:t>
                      </a:r>
                      <a:endParaRPr lang="ko-KR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altLang="ko-KR" sz="1200" b="1" dirty="0">
                          <a:effectLst/>
                        </a:rPr>
                        <a:t>Pixel Art Icon Pack - RPG </a:t>
                      </a:r>
                      <a:r>
                        <a:rPr lang="de-DE" altLang="ko-KR" sz="1200" dirty="0">
                          <a:effectLst/>
                          <a:hlinkClick r:id="rId2"/>
                        </a:rPr>
                        <a:t>https://assetstore.unity.com/packages/2d/gui/icons/pixel-art-icon-pack-rpg-158343</a:t>
                      </a:r>
                      <a:endParaRPr lang="de-DE" altLang="ko-KR" sz="1200" dirty="0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2335777"/>
                  </a:ext>
                </a:extLst>
              </a:tr>
            </a:tbl>
          </a:graphicData>
        </a:graphic>
      </p:graphicFrame>
      <p:pic>
        <p:nvPicPr>
          <p:cNvPr id="10" name="그림 9">
            <a:extLst>
              <a:ext uri="{FF2B5EF4-FFF2-40B4-BE49-F238E27FC236}">
                <a16:creationId xmlns:a16="http://schemas.microsoft.com/office/drawing/2014/main" id="{C5D2F88E-448B-46A8-85FE-5CE7FBF87E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5808" y="3576198"/>
            <a:ext cx="617273" cy="68140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6229EBA-0C74-4296-98AB-9F3FEC1B31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5680" y="2492896"/>
            <a:ext cx="623380" cy="57606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7EC68E2-45EB-45B4-91EF-CB61CD2C8A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5808" y="4578855"/>
            <a:ext cx="617274" cy="68753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3D4D255-F640-4467-8862-CA4D686A43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05808" y="5874928"/>
            <a:ext cx="633252" cy="604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6656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4CBF9D54-C7B7-4BA6-967A-16EC734BD8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6095548"/>
              </p:ext>
            </p:extLst>
          </p:nvPr>
        </p:nvGraphicFramePr>
        <p:xfrm>
          <a:off x="489810" y="1870161"/>
          <a:ext cx="10863991" cy="394644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6090">
                  <a:extLst>
                    <a:ext uri="{9D8B030D-6E8A-4147-A177-3AD203B41FA5}">
                      <a16:colId xmlns:a16="http://schemas.microsoft.com/office/drawing/2014/main" val="3883296091"/>
                    </a:ext>
                  </a:extLst>
                </a:gridCol>
                <a:gridCol w="2086090">
                  <a:extLst>
                    <a:ext uri="{9D8B030D-6E8A-4147-A177-3AD203B41FA5}">
                      <a16:colId xmlns:a16="http://schemas.microsoft.com/office/drawing/2014/main" val="303478632"/>
                    </a:ext>
                  </a:extLst>
                </a:gridCol>
                <a:gridCol w="3765844">
                  <a:extLst>
                    <a:ext uri="{9D8B030D-6E8A-4147-A177-3AD203B41FA5}">
                      <a16:colId xmlns:a16="http://schemas.microsoft.com/office/drawing/2014/main" val="1764250462"/>
                    </a:ext>
                  </a:extLst>
                </a:gridCol>
                <a:gridCol w="2925967">
                  <a:extLst>
                    <a:ext uri="{9D8B030D-6E8A-4147-A177-3AD203B41FA5}">
                      <a16:colId xmlns:a16="http://schemas.microsoft.com/office/drawing/2014/main" val="1175089883"/>
                    </a:ext>
                  </a:extLst>
                </a:gridCol>
              </a:tblGrid>
              <a:tr h="4067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스테이지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이미지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설명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출처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0149250"/>
                  </a:ext>
                </a:extLst>
              </a:tr>
              <a:tr h="93610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메인 메뉴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설정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게임 설명</a:t>
                      </a:r>
                      <a:r>
                        <a:rPr lang="en-US" altLang="ko-KR" dirty="0"/>
                        <a:t>, Stage1, Stage2, Clear1, Clear2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dirty="0"/>
                        <a:t>몬스터가 나올 것 같은 으스스한 숲 속 분위기</a:t>
                      </a:r>
                      <a:endParaRPr lang="en-US" altLang="ko-KR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>
                          <a:effectLst/>
                        </a:rPr>
                        <a:t>Free Pixel Art Forest </a:t>
                      </a:r>
                      <a:r>
                        <a:rPr lang="en-US" altLang="ko-KR" sz="1200" dirty="0">
                          <a:effectLst/>
                          <a:hlinkClick r:id="rId2"/>
                        </a:rPr>
                        <a:t>https://assetstore.unity.com/packages/2d/textures-materials/nature/free-pixel-art-forest-133112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9300103"/>
                  </a:ext>
                </a:extLst>
              </a:tr>
              <a:tr h="117550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Stage1, Stage2, Stage3, Stage3_2</a:t>
                      </a:r>
                      <a:endParaRPr lang="ko-KR" altLang="en-US" dirty="0"/>
                    </a:p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dirty="0"/>
                        <a:t>바닥과 맵 디자인에 구성 요소로 사용</a:t>
                      </a:r>
                      <a:endParaRPr lang="en-US" altLang="ko-KR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effectLst/>
                        </a:rPr>
                        <a:t>Pixel Art Platformer - Village Props</a:t>
                      </a:r>
                      <a:r>
                        <a:rPr lang="en-US" altLang="ko-KR" sz="1200" dirty="0"/>
                        <a:t> </a:t>
                      </a:r>
                      <a:r>
                        <a:rPr lang="en-US" altLang="ko-KR" sz="1200" dirty="0">
                          <a:effectLst/>
                          <a:hlinkClick r:id="rId3"/>
                        </a:rPr>
                        <a:t>https://assetstore.unity.com/packages/2d/environments/pixel-art-platformer-village-props-166114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3896159"/>
                  </a:ext>
                </a:extLst>
              </a:tr>
              <a:tr h="117550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Stage3, Stage3_2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/>
                        <a:t>Human potion</a:t>
                      </a:r>
                      <a:r>
                        <a:rPr lang="ko-KR" altLang="en-US" sz="1800" dirty="0"/>
                        <a:t>을 제조하기 위해 방문한 마을의 </a:t>
                      </a:r>
                      <a:r>
                        <a:rPr lang="ko-KR" altLang="en-US" sz="1800" dirty="0" err="1"/>
                        <a:t>뒷</a:t>
                      </a:r>
                      <a:r>
                        <a:rPr lang="ko-KR" altLang="en-US" sz="1800" dirty="0"/>
                        <a:t> 배경을 표현</a:t>
                      </a:r>
                      <a:endParaRPr lang="en-US" altLang="ko-KR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effectLst/>
                        </a:rPr>
                        <a:t>Pixel Skies DEMO Background pack </a:t>
                      </a:r>
                      <a:r>
                        <a:rPr lang="en-US" altLang="ko-KR" sz="1200" dirty="0">
                          <a:effectLst/>
                          <a:hlinkClick r:id="rId4"/>
                        </a:rPr>
                        <a:t>https://assetstore.unity.com/packages/2d/environments/pixel-skies-demo-background-pack-226622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585495"/>
                  </a:ext>
                </a:extLst>
              </a:tr>
            </a:tbl>
          </a:graphicData>
        </a:graphic>
      </p:graphicFrame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게임 스테이지에 대한 이미지 </a:t>
            </a:r>
            <a:r>
              <a:rPr lang="en-US" altLang="ko-KR" dirty="0"/>
              <a:t>&amp; </a:t>
            </a:r>
            <a:r>
              <a:rPr lang="ko-KR" altLang="en-US" dirty="0"/>
              <a:t>설명 및 출처</a:t>
            </a:r>
            <a:endParaRPr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11.</a:t>
            </a:r>
            <a:r>
              <a:rPr lang="ko-KR" altLang="en-US" dirty="0"/>
              <a:t>스테이지</a:t>
            </a:r>
            <a:r>
              <a:rPr lang="en-US" altLang="ko-KR" dirty="0"/>
              <a:t>(</a:t>
            </a:r>
            <a:r>
              <a:rPr lang="ko-KR" altLang="en-US" dirty="0"/>
              <a:t>배경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4A4C4-D76A-4547-8173-6A8FD33EFE7F}" type="slidenum">
              <a:rPr lang="ko-KR" altLang="en-US" smtClean="0"/>
              <a:t>38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802FF09-93F3-4181-AD58-14C8F136B3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49033" y="2371944"/>
            <a:ext cx="1717377" cy="99838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7D3BA49-18E6-4C39-9F6A-F53040BC93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49033" y="4707752"/>
            <a:ext cx="1844506" cy="102278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5105124-A202-4424-8432-C169C9DC7A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58450" y="3538496"/>
            <a:ext cx="1607959" cy="1063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48687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게임에 사용된 </a:t>
            </a:r>
            <a:r>
              <a:rPr lang="en-US" altLang="ko-KR" dirty="0"/>
              <a:t>BGM </a:t>
            </a:r>
            <a:r>
              <a:rPr lang="ko-KR" altLang="en-US" dirty="0"/>
              <a:t>설명 및 출처</a:t>
            </a:r>
            <a:endParaRPr lang="en-US" altLang="ko-KR" dirty="0"/>
          </a:p>
          <a:p>
            <a:pPr marL="457200" lvl="1" indent="0">
              <a:buNone/>
            </a:pPr>
            <a:endParaRPr lang="ko-KR" altLang="en-US" dirty="0"/>
          </a:p>
          <a:p>
            <a:pPr lvl="1"/>
            <a:endParaRPr lang="ko-KR" altLang="en-US" dirty="0"/>
          </a:p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12.</a:t>
            </a:r>
            <a:r>
              <a:rPr lang="ko-KR" altLang="en-US" dirty="0"/>
              <a:t>사운드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4A4C4-D76A-4547-8173-6A8FD33EFE7F}" type="slidenum">
              <a:rPr lang="ko-KR" altLang="en-US" smtClean="0"/>
              <a:t>39</a:t>
            </a:fld>
            <a:endParaRPr lang="ko-KR" altLang="en-US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4C66D8AE-255A-47A6-8E56-FA5BC5C7D3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9249876"/>
              </p:ext>
            </p:extLst>
          </p:nvPr>
        </p:nvGraphicFramePr>
        <p:xfrm>
          <a:off x="372535" y="1703219"/>
          <a:ext cx="11161240" cy="5034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48272">
                  <a:extLst>
                    <a:ext uri="{9D8B030D-6E8A-4147-A177-3AD203B41FA5}">
                      <a16:colId xmlns:a16="http://schemas.microsoft.com/office/drawing/2014/main" val="220779793"/>
                    </a:ext>
                  </a:extLst>
                </a:gridCol>
                <a:gridCol w="3703960">
                  <a:extLst>
                    <a:ext uri="{9D8B030D-6E8A-4147-A177-3AD203B41FA5}">
                      <a16:colId xmlns:a16="http://schemas.microsoft.com/office/drawing/2014/main" val="284164212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796638175"/>
                    </a:ext>
                  </a:extLst>
                </a:gridCol>
                <a:gridCol w="2977008">
                  <a:extLst>
                    <a:ext uri="{9D8B030D-6E8A-4147-A177-3AD203B41FA5}">
                      <a16:colId xmlns:a16="http://schemas.microsoft.com/office/drawing/2014/main" val="18483261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배경 음악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배경 음악 설명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효과음 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출처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16214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ko-KR" altLang="en-US" dirty="0"/>
                        <a:t>메인 메뉴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설정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게임 설명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dirty="0">
                          <a:effectLst/>
                        </a:rPr>
                        <a:t>메인 메뉴</a:t>
                      </a:r>
                      <a:r>
                        <a:rPr lang="en-US" altLang="ko-KR" dirty="0">
                          <a:effectLst/>
                        </a:rPr>
                        <a:t>, </a:t>
                      </a:r>
                      <a:r>
                        <a:rPr lang="ko-KR" altLang="en-US" dirty="0">
                          <a:effectLst/>
                        </a:rPr>
                        <a:t>설정</a:t>
                      </a:r>
                      <a:r>
                        <a:rPr lang="en-US" altLang="ko-KR" dirty="0">
                          <a:effectLst/>
                        </a:rPr>
                        <a:t>, </a:t>
                      </a:r>
                      <a:r>
                        <a:rPr lang="ko-KR" altLang="en-US" dirty="0">
                          <a:effectLst/>
                        </a:rPr>
                        <a:t>게임 설명 </a:t>
                      </a:r>
                      <a:r>
                        <a:rPr lang="ko-KR" altLang="en-US" dirty="0" err="1">
                          <a:effectLst/>
                        </a:rPr>
                        <a:t>씬의</a:t>
                      </a:r>
                      <a:r>
                        <a:rPr lang="ko-KR" altLang="en-US" dirty="0">
                          <a:effectLst/>
                        </a:rPr>
                        <a:t> 배경음악으로 비참한 현실을 표현한 슬프고 차가운 배경음악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Cold Night(NA1)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hlinkClick r:id="rId2"/>
                        </a:rPr>
                        <a:t>https://assetstore.unity.com/packages/audio/music/25-fantasy-rpg-game-tracks-music-pack-240154</a:t>
                      </a:r>
                      <a:endParaRPr lang="en-US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90357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Clear </a:t>
                      </a:r>
                      <a:r>
                        <a:rPr lang="ko-KR" altLang="en-US"/>
                        <a:t>엔딩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dirty="0">
                          <a:effectLst/>
                        </a:rPr>
                        <a:t>게임을 클리어한 것을 축하하는 배경음악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Victory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hlinkClick r:id="rId2"/>
                        </a:rPr>
                        <a:t>https://assetstore.unity.com/packages/audio/music/25-fantasy-rpg-game-tracks-music-pack-240154</a:t>
                      </a:r>
                      <a:endParaRPr lang="en-US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526012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Fail </a:t>
                      </a:r>
                      <a:r>
                        <a:rPr lang="ko-KR" altLang="en-US"/>
                        <a:t>엔딩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dirty="0">
                          <a:effectLst/>
                        </a:rPr>
                        <a:t>게임을 클리어하지 못해서 나는 슬픈 배경음악</a:t>
                      </a:r>
                      <a:endParaRPr lang="en-US" altLang="ko-KR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North Star(NA5)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hlinkClick r:id="rId2"/>
                        </a:rPr>
                        <a:t>https://assetstore.unity.com/packages/audio/music/25-fantasy-rpg-game-tracks-music-pack-240154</a:t>
                      </a:r>
                      <a:endParaRPr lang="en-US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914734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Stage1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dirty="0">
                          <a:effectLst/>
                        </a:rPr>
                        <a:t>시간 제한으로 인해 긴박함을 주고 </a:t>
                      </a:r>
                      <a:r>
                        <a:rPr lang="ko-KR" altLang="en-US" dirty="0" err="1">
                          <a:effectLst/>
                        </a:rPr>
                        <a:t>몬스터로부터</a:t>
                      </a:r>
                      <a:r>
                        <a:rPr lang="ko-KR" altLang="en-US" dirty="0">
                          <a:effectLst/>
                        </a:rPr>
                        <a:t> 공격 받을 것을 걱정하며 긴장되지만 웅장한 배경 음악</a:t>
                      </a:r>
                      <a:endParaRPr lang="en-US" altLang="ko-KR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Rise(A3)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hlinkClick r:id="rId2"/>
                        </a:rPr>
                        <a:t>https://assetstore.unity.com/packages/audio/music/25-fantasy-rpg-game-tracks-music-pack-240154</a:t>
                      </a:r>
                      <a:endParaRPr lang="en-US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165349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Stage2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dirty="0">
                          <a:effectLst/>
                        </a:rPr>
                        <a:t>보스와 조우하며 떨림이 증폭된 배경 음악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To the end(A1)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hlinkClick r:id="rId2"/>
                        </a:rPr>
                        <a:t>https://assetstore.unity.com/packages/audio/music/25-fantasy-rpg-game-tracks-music-pack-240154</a:t>
                      </a:r>
                      <a:endParaRPr lang="en-US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1030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Stage3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dirty="0" err="1">
                          <a:effectLst/>
                        </a:rPr>
                        <a:t>포션을</a:t>
                      </a:r>
                      <a:r>
                        <a:rPr lang="ko-KR" altLang="en-US" dirty="0">
                          <a:effectLst/>
                        </a:rPr>
                        <a:t> 제조할 수 있는 최종 단계를 나타내는 배경 음악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Warriers</a:t>
                      </a:r>
                      <a:r>
                        <a:rPr lang="en-US" dirty="0"/>
                        <a:t>(A4)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hlinkClick r:id="rId2"/>
                        </a:rPr>
                        <a:t>https://assetstore.unity.com/packages/audio/music/25-fantasy-rpg-game-tracks-music-pack-240154</a:t>
                      </a:r>
                      <a:endParaRPr 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594178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560490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247850" y="1212990"/>
            <a:ext cx="11608789" cy="550848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/>
              <a:t>게임 규칙 설명</a:t>
            </a:r>
            <a:endParaRPr lang="en-US" altLang="ko-KR" sz="2400" dirty="0"/>
          </a:p>
          <a:p>
            <a:pPr lvl="1">
              <a:lnSpc>
                <a:spcPct val="150000"/>
              </a:lnSpc>
            </a:pPr>
            <a:r>
              <a:rPr lang="en-US" altLang="ko-KR" sz="2000" b="0" dirty="0"/>
              <a:t>Stage 1</a:t>
            </a:r>
          </a:p>
          <a:p>
            <a:pPr lvl="2">
              <a:lnSpc>
                <a:spcPct val="150000"/>
              </a:lnSpc>
            </a:pPr>
            <a:r>
              <a:rPr lang="en-US" altLang="ko-KR" sz="1800" b="0" dirty="0"/>
              <a:t>2D RPG </a:t>
            </a:r>
            <a:r>
              <a:rPr lang="ko-KR" altLang="en-US" sz="1800" b="0" dirty="0"/>
              <a:t>게임 진행 방식인데 좌우</a:t>
            </a:r>
            <a:r>
              <a:rPr lang="en-US" altLang="ko-KR" sz="1800" b="0" dirty="0"/>
              <a:t>, </a:t>
            </a:r>
            <a:r>
              <a:rPr lang="ko-KR" altLang="en-US" sz="1800" b="0" dirty="0"/>
              <a:t>점프로 이동하며 필요한 아이템을 수집하고 초급</a:t>
            </a:r>
            <a:r>
              <a:rPr lang="en-US" altLang="ko-KR" sz="1800" b="0" dirty="0"/>
              <a:t>, </a:t>
            </a:r>
            <a:r>
              <a:rPr lang="ko-KR" altLang="en-US" sz="1800" b="0" dirty="0"/>
              <a:t>중급 몬스터를 죽임</a:t>
            </a:r>
            <a:endParaRPr lang="en-US" altLang="ko-KR" sz="1800" b="0" dirty="0"/>
          </a:p>
          <a:p>
            <a:pPr lvl="2">
              <a:lnSpc>
                <a:spcPct val="150000"/>
              </a:lnSpc>
            </a:pPr>
            <a:r>
              <a:rPr lang="ko-KR" altLang="en-US" sz="1800" b="0" dirty="0"/>
              <a:t>모든 아이템을 수집해야 다음 스테이지로 넘어갈 수 있음</a:t>
            </a:r>
            <a:endParaRPr lang="en-US" altLang="ko-KR" sz="1800" b="0" dirty="0"/>
          </a:p>
          <a:p>
            <a:pPr lvl="1">
              <a:lnSpc>
                <a:spcPct val="150000"/>
              </a:lnSpc>
            </a:pPr>
            <a:r>
              <a:rPr lang="en-US" altLang="ko-KR" sz="2000" b="0" dirty="0"/>
              <a:t>Stage 2</a:t>
            </a:r>
          </a:p>
          <a:p>
            <a:pPr lvl="2">
              <a:lnSpc>
                <a:spcPct val="150000"/>
              </a:lnSpc>
            </a:pPr>
            <a:r>
              <a:rPr lang="ko-KR" altLang="en-US" sz="1800" b="0" dirty="0"/>
              <a:t>보스 몬스터를 죽여야 함</a:t>
            </a:r>
            <a:endParaRPr lang="en-US" altLang="ko-KR" sz="1800" b="0" dirty="0"/>
          </a:p>
          <a:p>
            <a:pPr lvl="2">
              <a:lnSpc>
                <a:spcPct val="150000"/>
              </a:lnSpc>
            </a:pPr>
            <a:r>
              <a:rPr lang="ko-KR" altLang="en-US" sz="1800" b="0" dirty="0"/>
              <a:t>스테이지</a:t>
            </a:r>
            <a:r>
              <a:rPr lang="en-US" altLang="ko-KR" sz="1800" b="0" dirty="0"/>
              <a:t>1</a:t>
            </a:r>
            <a:r>
              <a:rPr lang="ko-KR" altLang="en-US" sz="1800" b="0" dirty="0"/>
              <a:t>에서의 이동방식과 동일</a:t>
            </a:r>
            <a:endParaRPr lang="en-US" altLang="ko-KR" sz="1800" b="0" dirty="0"/>
          </a:p>
          <a:p>
            <a:pPr lvl="2">
              <a:lnSpc>
                <a:spcPct val="150000"/>
              </a:lnSpc>
            </a:pPr>
            <a:r>
              <a:rPr lang="ko-KR" altLang="en-US" sz="1800" b="0" dirty="0"/>
              <a:t>플레이어의 생명이 </a:t>
            </a:r>
            <a:r>
              <a:rPr lang="en-US" altLang="ko-KR" sz="1800" b="0" dirty="0"/>
              <a:t>30</a:t>
            </a:r>
            <a:r>
              <a:rPr lang="ko-KR" altLang="en-US" sz="1800" b="0" dirty="0"/>
              <a:t>이하가 되면 방향키</a:t>
            </a:r>
            <a:r>
              <a:rPr lang="en-US" altLang="ko-KR" sz="1800" b="0" dirty="0"/>
              <a:t>(</a:t>
            </a:r>
            <a:r>
              <a:rPr lang="ko-KR" altLang="en-US" sz="1800" b="0" dirty="0"/>
              <a:t>↑</a:t>
            </a:r>
            <a:r>
              <a:rPr lang="en-US" altLang="ko-KR" sz="1800" b="0" dirty="0"/>
              <a:t>,</a:t>
            </a:r>
            <a:r>
              <a:rPr lang="ko-KR" altLang="en-US" sz="1800" b="0" dirty="0"/>
              <a:t>↓</a:t>
            </a:r>
            <a:r>
              <a:rPr lang="en-US" altLang="ko-KR" sz="1800" b="0" dirty="0"/>
              <a:t>)</a:t>
            </a:r>
            <a:r>
              <a:rPr lang="ko-KR" altLang="en-US" sz="1800" b="0" dirty="0"/>
              <a:t>로 </a:t>
            </a:r>
            <a:r>
              <a:rPr lang="ko-KR" altLang="en-US" sz="1800" b="0" dirty="0" err="1"/>
              <a:t>포션</a:t>
            </a:r>
            <a:r>
              <a:rPr lang="ko-KR" altLang="en-US" sz="1800" b="0" dirty="0"/>
              <a:t> 제작하여 생명 </a:t>
            </a:r>
            <a:r>
              <a:rPr lang="en-US" altLang="ko-KR" sz="1800" b="0" dirty="0"/>
              <a:t>max</a:t>
            </a:r>
            <a:r>
              <a:rPr lang="ko-KR" altLang="en-US" sz="1800" b="0" dirty="0"/>
              <a:t>로 채움 </a:t>
            </a:r>
            <a:endParaRPr lang="en-US" altLang="ko-KR" sz="1800" b="0" dirty="0"/>
          </a:p>
          <a:p>
            <a:pPr lvl="1">
              <a:lnSpc>
                <a:spcPct val="150000"/>
              </a:lnSpc>
            </a:pPr>
            <a:r>
              <a:rPr lang="en-US" altLang="ko-KR" sz="2000" b="0" dirty="0"/>
              <a:t>Stage 3</a:t>
            </a:r>
          </a:p>
          <a:p>
            <a:pPr lvl="2">
              <a:lnSpc>
                <a:spcPct val="150000"/>
              </a:lnSpc>
            </a:pPr>
            <a:r>
              <a:rPr lang="ko-KR" altLang="en-US" sz="1800" b="0" dirty="0"/>
              <a:t>수집한 재료를 클릭하여</a:t>
            </a:r>
            <a:r>
              <a:rPr lang="en-US" altLang="ko-KR" sz="1800" b="0" dirty="0"/>
              <a:t> human potion </a:t>
            </a:r>
            <a:r>
              <a:rPr lang="ko-KR" altLang="en-US" sz="1800" b="0" dirty="0"/>
              <a:t>제작</a:t>
            </a:r>
            <a:endParaRPr lang="en-US" altLang="ko-KR" sz="1800" b="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</a:t>
            </a:r>
            <a:r>
              <a:rPr lang="ko-KR" altLang="en-US" dirty="0"/>
              <a:t>플레이 방법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4A4C4-D76A-4547-8173-6A8FD33EFE7F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157835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게임에 사용된 효과음</a:t>
            </a:r>
            <a:r>
              <a:rPr lang="en-US" altLang="ko-KR" dirty="0"/>
              <a:t> </a:t>
            </a:r>
            <a:r>
              <a:rPr lang="ko-KR" altLang="en-US" dirty="0"/>
              <a:t>설명 및 출처</a:t>
            </a:r>
            <a:endParaRPr lang="en-US" altLang="ko-KR" dirty="0"/>
          </a:p>
          <a:p>
            <a:pPr marL="457200" lvl="1" indent="0">
              <a:buNone/>
            </a:pPr>
            <a:endParaRPr lang="ko-KR" altLang="en-US" dirty="0"/>
          </a:p>
          <a:p>
            <a:pPr lvl="1"/>
            <a:endParaRPr lang="ko-KR" altLang="en-US" dirty="0"/>
          </a:p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12.</a:t>
            </a:r>
            <a:r>
              <a:rPr lang="ko-KR" altLang="en-US" dirty="0"/>
              <a:t>사운드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4A4C4-D76A-4547-8173-6A8FD33EFE7F}" type="slidenum">
              <a:rPr lang="ko-KR" altLang="en-US" smtClean="0"/>
              <a:t>40</a:t>
            </a:fld>
            <a:endParaRPr lang="ko-KR" altLang="en-US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4C66D8AE-255A-47A6-8E56-FA5BC5C7D3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2183490"/>
              </p:ext>
            </p:extLst>
          </p:nvPr>
        </p:nvGraphicFramePr>
        <p:xfrm>
          <a:off x="372535" y="1826895"/>
          <a:ext cx="11161240" cy="3662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48272">
                  <a:extLst>
                    <a:ext uri="{9D8B030D-6E8A-4147-A177-3AD203B41FA5}">
                      <a16:colId xmlns:a16="http://schemas.microsoft.com/office/drawing/2014/main" val="220779793"/>
                    </a:ext>
                  </a:extLst>
                </a:gridCol>
                <a:gridCol w="3703960">
                  <a:extLst>
                    <a:ext uri="{9D8B030D-6E8A-4147-A177-3AD203B41FA5}">
                      <a16:colId xmlns:a16="http://schemas.microsoft.com/office/drawing/2014/main" val="284164212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796638175"/>
                    </a:ext>
                  </a:extLst>
                </a:gridCol>
                <a:gridCol w="2977008">
                  <a:extLst>
                    <a:ext uri="{9D8B030D-6E8A-4147-A177-3AD203B41FA5}">
                      <a16:colId xmlns:a16="http://schemas.microsoft.com/office/drawing/2014/main" val="18483261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효과음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효과음 설명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효과음 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출처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16214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ko-KR" altLang="en-US" dirty="0" err="1">
                          <a:effectLst/>
                        </a:rPr>
                        <a:t>슬라임</a:t>
                      </a:r>
                      <a:r>
                        <a:rPr lang="ko-KR" altLang="en-US" dirty="0">
                          <a:effectLst/>
                        </a:rPr>
                        <a:t> 데미지 입음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dirty="0">
                          <a:effectLst/>
                        </a:rPr>
                        <a:t>초급</a:t>
                      </a:r>
                      <a:r>
                        <a:rPr lang="en-US" altLang="ko-KR" dirty="0">
                          <a:effectLst/>
                        </a:rPr>
                        <a:t>, </a:t>
                      </a:r>
                      <a:r>
                        <a:rPr lang="ko-KR" altLang="en-US" dirty="0">
                          <a:effectLst/>
                        </a:rPr>
                        <a:t>중급 몬스터인 </a:t>
                      </a:r>
                      <a:r>
                        <a:rPr lang="ko-KR" altLang="en-US" dirty="0" err="1">
                          <a:effectLst/>
                        </a:rPr>
                        <a:t>슬라임이</a:t>
                      </a:r>
                      <a:r>
                        <a:rPr lang="ko-KR" altLang="en-US" dirty="0">
                          <a:effectLst/>
                        </a:rPr>
                        <a:t> 플레이어의 공격을 받을 때 나는 소리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hlinkClick r:id="rId2"/>
                        </a:rPr>
                        <a:t>Slime Squish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hlinkClick r:id="rId2"/>
                        </a:rPr>
                        <a:t>https://freesound.org/people/qubodup/sounds/442772/</a:t>
                      </a:r>
                      <a:endParaRPr 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90357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ko-KR" altLang="en-US" dirty="0">
                          <a:effectLst/>
                        </a:rPr>
                        <a:t>칼 </a:t>
                      </a:r>
                      <a:r>
                        <a:rPr lang="ko-KR" altLang="en-US" dirty="0" err="1">
                          <a:effectLst/>
                        </a:rPr>
                        <a:t>휘두룸</a:t>
                      </a:r>
                      <a:r>
                        <a:rPr lang="en-US" altLang="ko-KR" dirty="0">
                          <a:effectLst/>
                        </a:rPr>
                        <a:t>(</a:t>
                      </a:r>
                      <a:r>
                        <a:rPr lang="ko-KR" altLang="en-US" dirty="0">
                          <a:effectLst/>
                        </a:rPr>
                        <a:t>플레이어</a:t>
                      </a:r>
                      <a:r>
                        <a:rPr lang="en-US" altLang="ko-KR" dirty="0">
                          <a:effectLst/>
                        </a:rPr>
                        <a:t>)</a:t>
                      </a:r>
                      <a:endParaRPr lang="ko-KR" altLang="en-US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dirty="0">
                          <a:effectLst/>
                        </a:rPr>
                        <a:t>플레이어가 </a:t>
                      </a:r>
                      <a:r>
                        <a:rPr lang="en-US" altLang="ko-KR" dirty="0">
                          <a:effectLst/>
                        </a:rPr>
                        <a:t>Attack</a:t>
                      </a:r>
                      <a:r>
                        <a:rPr lang="ko-KR" altLang="en-US" dirty="0">
                          <a:effectLst/>
                        </a:rPr>
                        <a:t>을 할 때 나는 소리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b="1">
                          <a:hlinkClick r:id="rId3"/>
                        </a:rPr>
                        <a:t>Merrick079</a:t>
                      </a:r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hlinkClick r:id="rId4"/>
                        </a:rPr>
                        <a:t>https://freesound.org/people/Merrick079/sounds/568169/</a:t>
                      </a:r>
                      <a:endParaRPr 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526012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ko-KR" altLang="en-US">
                          <a:effectLst/>
                        </a:rPr>
                        <a:t>칼 휘두룸</a:t>
                      </a:r>
                      <a:r>
                        <a:rPr lang="en-US" altLang="ko-KR">
                          <a:effectLst/>
                        </a:rPr>
                        <a:t>(</a:t>
                      </a:r>
                      <a:r>
                        <a:rPr lang="ko-KR" altLang="en-US">
                          <a:effectLst/>
                        </a:rPr>
                        <a:t>보스</a:t>
                      </a:r>
                      <a:r>
                        <a:rPr lang="en-US" altLang="ko-KR">
                          <a:effectLst/>
                        </a:rPr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dirty="0">
                          <a:effectLst/>
                        </a:rPr>
                        <a:t>보스가 </a:t>
                      </a:r>
                      <a:r>
                        <a:rPr lang="en-US" altLang="ko-KR" dirty="0">
                          <a:effectLst/>
                        </a:rPr>
                        <a:t>Attack</a:t>
                      </a:r>
                      <a:r>
                        <a:rPr lang="ko-KR" altLang="en-US" dirty="0">
                          <a:effectLst/>
                        </a:rPr>
                        <a:t>을 할 때 나는 소리</a:t>
                      </a:r>
                      <a:endParaRPr lang="en-US" altLang="ko-KR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b="1">
                          <a:hlinkClick r:id="rId5"/>
                        </a:rPr>
                        <a:t>Sword_Wind01.wav</a:t>
                      </a:r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hlinkClick r:id="rId5"/>
                        </a:rPr>
                        <a:t>https://freesound.org/people/SonoFxAudio/sounds/649358/</a:t>
                      </a:r>
                      <a:endParaRPr 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914734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ko-KR" altLang="en-US">
                          <a:effectLst/>
                        </a:rPr>
                        <a:t>마법 소환</a:t>
                      </a:r>
                      <a:r>
                        <a:rPr lang="en-US" altLang="ko-KR">
                          <a:effectLst/>
                        </a:rPr>
                        <a:t>(</a:t>
                      </a:r>
                      <a:r>
                        <a:rPr lang="ko-KR" altLang="en-US">
                          <a:effectLst/>
                        </a:rPr>
                        <a:t>보스</a:t>
                      </a:r>
                      <a:r>
                        <a:rPr lang="en-US" altLang="ko-KR">
                          <a:effectLst/>
                        </a:rPr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dirty="0">
                          <a:effectLst/>
                        </a:rPr>
                        <a:t>보스가 소환 공격을 할 때 나는 소리</a:t>
                      </a:r>
                      <a:endParaRPr lang="en-US" altLang="ko-KR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b="1">
                          <a:hlinkClick r:id="rId6"/>
                        </a:rPr>
                        <a:t>Wet Spell shoot</a:t>
                      </a:r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hlinkClick r:id="rId6"/>
                        </a:rPr>
                        <a:t>https://freesound.org/people/Bertsz/sounds/524305/</a:t>
                      </a:r>
                      <a:endParaRPr 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165349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ko-KR" altLang="en-US">
                          <a:effectLst/>
                        </a:rPr>
                        <a:t>보스 맞음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dirty="0">
                          <a:effectLst/>
                        </a:rPr>
                        <a:t>보스가 데미지를 입었을 때 나는 소리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b="1">
                          <a:hlinkClick r:id="rId7"/>
                        </a:rPr>
                        <a:t>Monster_Aah.wav</a:t>
                      </a:r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hlinkClick r:id="rId7"/>
                        </a:rPr>
                        <a:t>https://freesound.org/people/MATRIXXX_/sounds/506514/</a:t>
                      </a:r>
                      <a:endParaRPr 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1030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7604664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게임에 사용된 효과음</a:t>
            </a:r>
            <a:r>
              <a:rPr lang="en-US" altLang="ko-KR" dirty="0"/>
              <a:t> </a:t>
            </a:r>
            <a:r>
              <a:rPr lang="ko-KR" altLang="en-US" dirty="0"/>
              <a:t>설명 및 출처</a:t>
            </a:r>
            <a:endParaRPr lang="en-US" altLang="ko-KR" dirty="0"/>
          </a:p>
          <a:p>
            <a:pPr marL="457200" lvl="1" indent="0">
              <a:buNone/>
            </a:pPr>
            <a:endParaRPr lang="ko-KR" altLang="en-US" dirty="0"/>
          </a:p>
          <a:p>
            <a:pPr lvl="1"/>
            <a:endParaRPr lang="ko-KR" altLang="en-US" dirty="0"/>
          </a:p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12.</a:t>
            </a:r>
            <a:r>
              <a:rPr lang="ko-KR" altLang="en-US" dirty="0"/>
              <a:t>사운드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4A4C4-D76A-4547-8173-6A8FD33EFE7F}" type="slidenum">
              <a:rPr lang="ko-KR" altLang="en-US" smtClean="0"/>
              <a:t>41</a:t>
            </a:fld>
            <a:endParaRPr lang="ko-KR" altLang="en-US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4C66D8AE-255A-47A6-8E56-FA5BC5C7D3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0919946"/>
              </p:ext>
            </p:extLst>
          </p:nvPr>
        </p:nvGraphicFramePr>
        <p:xfrm>
          <a:off x="372535" y="1826895"/>
          <a:ext cx="11161240" cy="3388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48272">
                  <a:extLst>
                    <a:ext uri="{9D8B030D-6E8A-4147-A177-3AD203B41FA5}">
                      <a16:colId xmlns:a16="http://schemas.microsoft.com/office/drawing/2014/main" val="220779793"/>
                    </a:ext>
                  </a:extLst>
                </a:gridCol>
                <a:gridCol w="3703960">
                  <a:extLst>
                    <a:ext uri="{9D8B030D-6E8A-4147-A177-3AD203B41FA5}">
                      <a16:colId xmlns:a16="http://schemas.microsoft.com/office/drawing/2014/main" val="284164212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796638175"/>
                    </a:ext>
                  </a:extLst>
                </a:gridCol>
                <a:gridCol w="2977008">
                  <a:extLst>
                    <a:ext uri="{9D8B030D-6E8A-4147-A177-3AD203B41FA5}">
                      <a16:colId xmlns:a16="http://schemas.microsoft.com/office/drawing/2014/main" val="18483261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효과음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효과음 설명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효과음 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출처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16214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ko-KR" altLang="en-US" dirty="0">
                          <a:effectLst/>
                        </a:rPr>
                        <a:t>플레이어 점프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dirty="0">
                          <a:effectLst/>
                        </a:rPr>
                        <a:t>플레이어가 점프할 때 나는 소리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hlinkClick r:id="rId2"/>
                        </a:rPr>
                        <a:t>hop6.wav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hlinkClick r:id="rId2"/>
                        </a:rPr>
                        <a:t>https://freesound.org/people/felixyadomi/sounds/456369/</a:t>
                      </a:r>
                      <a:endParaRPr 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594178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ko-KR" altLang="en-US" dirty="0">
                          <a:effectLst/>
                        </a:rPr>
                        <a:t>플레이어 맞음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dirty="0">
                          <a:effectLst/>
                        </a:rPr>
                        <a:t>플레이어가 데미지를 입었을 때 나는 소리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b="1">
                          <a:hlinkClick r:id="rId3"/>
                        </a:rPr>
                        <a:t>Retro SFXs for classical esque games and everything else!</a:t>
                      </a:r>
                      <a:r>
                        <a:rPr lang="en-US" sz="1200" b="1"/>
                        <a:t> » </a:t>
                      </a:r>
                      <a:r>
                        <a:rPr lang="en-US" sz="1200" b="1">
                          <a:hlinkClick r:id="rId4"/>
                        </a:rPr>
                        <a:t>retro taking damage sfx</a:t>
                      </a:r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hlinkClick r:id="rId4"/>
                        </a:rPr>
                        <a:t>https://freesound.org/people/stumpbutt/sounds/629656/</a:t>
                      </a:r>
                      <a:endParaRPr 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159778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ko-KR" altLang="en-US">
                          <a:effectLst/>
                        </a:rPr>
                        <a:t>플레이어 죽음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dirty="0">
                          <a:effectLst/>
                        </a:rPr>
                        <a:t>플레이어가 죽을 때 나는 소리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b="1">
                          <a:hlinkClick r:id="rId5"/>
                        </a:rPr>
                        <a:t>Game Die</a:t>
                      </a:r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hlinkClick r:id="rId5"/>
                        </a:rPr>
                        <a:t>https://freesound.org/people/Jofae/sounds/364929/</a:t>
                      </a:r>
                      <a:endParaRPr 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020136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ko-KR" altLang="en-US" dirty="0">
                          <a:effectLst/>
                        </a:rPr>
                        <a:t>아이템 얻는 소리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dirty="0">
                          <a:effectLst/>
                        </a:rPr>
                        <a:t>플레이어가 </a:t>
                      </a:r>
                      <a:r>
                        <a:rPr lang="ko-KR" altLang="en-US" dirty="0" err="1">
                          <a:effectLst/>
                        </a:rPr>
                        <a:t>맵에</a:t>
                      </a:r>
                      <a:r>
                        <a:rPr lang="ko-KR" altLang="en-US" dirty="0">
                          <a:effectLst/>
                        </a:rPr>
                        <a:t> 흩어진 재료</a:t>
                      </a:r>
                      <a:r>
                        <a:rPr lang="en-US" altLang="ko-KR" dirty="0">
                          <a:effectLst/>
                        </a:rPr>
                        <a:t>(</a:t>
                      </a:r>
                      <a:r>
                        <a:rPr lang="ko-KR" altLang="en-US" dirty="0">
                          <a:effectLst/>
                        </a:rPr>
                        <a:t>아이템</a:t>
                      </a:r>
                      <a:r>
                        <a:rPr lang="en-US" altLang="ko-KR" dirty="0">
                          <a:effectLst/>
                        </a:rPr>
                        <a:t>)</a:t>
                      </a:r>
                      <a:r>
                        <a:rPr lang="ko-KR" altLang="en-US" dirty="0">
                          <a:effectLst/>
                        </a:rPr>
                        <a:t>을 얻을 때 나는 소리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b="1">
                          <a:hlinkClick r:id="rId6"/>
                        </a:rPr>
                        <a:t>Itemize</a:t>
                      </a:r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hlinkClick r:id="rId6"/>
                        </a:rPr>
                        <a:t>https://freesound.org/people/Scrampunk/sounds/345297/</a:t>
                      </a:r>
                      <a:endParaRPr 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769195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ko-KR" altLang="en-US" dirty="0" err="1">
                          <a:effectLst/>
                        </a:rPr>
                        <a:t>포션</a:t>
                      </a:r>
                      <a:r>
                        <a:rPr lang="ko-KR" altLang="en-US" dirty="0">
                          <a:effectLst/>
                        </a:rPr>
                        <a:t> 제조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dirty="0">
                          <a:effectLst/>
                        </a:rPr>
                        <a:t>플레이어가 생명 </a:t>
                      </a:r>
                      <a:r>
                        <a:rPr lang="ko-KR" altLang="en-US" dirty="0" err="1">
                          <a:effectLst/>
                        </a:rPr>
                        <a:t>포션을</a:t>
                      </a:r>
                      <a:r>
                        <a:rPr lang="ko-KR" altLang="en-US" dirty="0">
                          <a:effectLst/>
                        </a:rPr>
                        <a:t> 제조할 때 나는 소리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hlinkClick r:id="rId7"/>
                        </a:rPr>
                        <a:t>Bottle open 1.wav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hlinkClick r:id="rId7"/>
                        </a:rPr>
                        <a:t>https://freesound.org/people/ScouseMouseJB/sounds/536701/</a:t>
                      </a:r>
                      <a:endParaRPr 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56017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588885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247850" y="1212990"/>
            <a:ext cx="11105951" cy="550848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ko-KR" altLang="en-US" sz="2400" dirty="0"/>
              <a:t>조작키 설명</a:t>
            </a:r>
            <a:endParaRPr lang="en-US" altLang="ko-KR" sz="2400" dirty="0"/>
          </a:p>
          <a:p>
            <a:pPr lvl="1">
              <a:lnSpc>
                <a:spcPct val="100000"/>
              </a:lnSpc>
            </a:pPr>
            <a:r>
              <a:rPr lang="en-US" altLang="ko-KR" sz="2000" b="0" dirty="0"/>
              <a:t>Spacebar: </a:t>
            </a:r>
            <a:r>
              <a:rPr lang="ko-KR" altLang="en-US" sz="2000" b="0" dirty="0"/>
              <a:t>점프</a:t>
            </a:r>
            <a:endParaRPr lang="en-US" altLang="ko-KR" sz="2000" b="0" dirty="0"/>
          </a:p>
          <a:p>
            <a:pPr lvl="1">
              <a:lnSpc>
                <a:spcPct val="100000"/>
              </a:lnSpc>
            </a:pPr>
            <a:r>
              <a:rPr lang="en-US" altLang="ko-KR" sz="2000" b="0" dirty="0"/>
              <a:t>←, →: </a:t>
            </a:r>
            <a:r>
              <a:rPr lang="ko-KR" altLang="en-US" sz="2000" b="0" dirty="0"/>
              <a:t>좌우 이동</a:t>
            </a:r>
            <a:endParaRPr lang="en-US" altLang="ko-KR" sz="2000" b="0" dirty="0"/>
          </a:p>
          <a:p>
            <a:pPr lvl="1">
              <a:lnSpc>
                <a:spcPct val="100000"/>
              </a:lnSpc>
            </a:pPr>
            <a:r>
              <a:rPr lang="ko-KR" altLang="en-US" sz="2000" b="0" dirty="0"/>
              <a:t>↑</a:t>
            </a:r>
            <a:r>
              <a:rPr lang="en-US" altLang="ko-KR" sz="2000" b="0" dirty="0"/>
              <a:t>,</a:t>
            </a:r>
            <a:r>
              <a:rPr lang="ko-KR" altLang="en-US" sz="2000" b="0" dirty="0"/>
              <a:t>↓</a:t>
            </a:r>
            <a:r>
              <a:rPr lang="en-US" altLang="ko-KR" sz="2000" b="0" dirty="0"/>
              <a:t>: </a:t>
            </a:r>
            <a:r>
              <a:rPr lang="ko-KR" altLang="en-US" sz="2000" b="0" dirty="0" err="1"/>
              <a:t>포션</a:t>
            </a:r>
            <a:r>
              <a:rPr lang="ko-KR" altLang="en-US" sz="2000" b="0" dirty="0"/>
              <a:t> 제작</a:t>
            </a:r>
            <a:endParaRPr lang="en-US" altLang="ko-KR" sz="2000" b="0" dirty="0"/>
          </a:p>
          <a:p>
            <a:pPr lvl="1">
              <a:lnSpc>
                <a:spcPct val="100000"/>
              </a:lnSpc>
            </a:pPr>
            <a:r>
              <a:rPr lang="en-US" altLang="ko-KR" sz="2000" b="0" dirty="0"/>
              <a:t>1: </a:t>
            </a:r>
            <a:r>
              <a:rPr lang="ko-KR" altLang="en-US" sz="2000" b="0" dirty="0"/>
              <a:t>칼로 공격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</a:t>
            </a:r>
            <a:r>
              <a:rPr lang="ko-KR" altLang="en-US" dirty="0"/>
              <a:t>플레이 방법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4A4C4-D76A-4547-8173-6A8FD33EFE7F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56682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247851" y="1212991"/>
            <a:ext cx="5848150" cy="5508484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/>
              <a:t>게임 클리어 조건</a:t>
            </a:r>
            <a:endParaRPr lang="en-US" altLang="ko-KR" sz="2400" dirty="0"/>
          </a:p>
          <a:p>
            <a:pPr lvl="1">
              <a:lnSpc>
                <a:spcPct val="150000"/>
              </a:lnSpc>
            </a:pPr>
            <a:r>
              <a:rPr lang="ko-KR" altLang="en-US" sz="2000" b="0" dirty="0"/>
              <a:t>클리어 </a:t>
            </a:r>
            <a:r>
              <a:rPr lang="en-US" altLang="ko-KR" sz="2000" b="0" dirty="0"/>
              <a:t>1) </a:t>
            </a:r>
            <a:r>
              <a:rPr lang="ko-KR" altLang="en-US" sz="2000" b="0" dirty="0"/>
              <a:t>인간으로 유지</a:t>
            </a:r>
            <a:endParaRPr lang="en-US" altLang="ko-KR" sz="2000" b="0" dirty="0"/>
          </a:p>
          <a:p>
            <a:pPr lvl="2">
              <a:lnSpc>
                <a:spcPct val="150000"/>
              </a:lnSpc>
            </a:pPr>
            <a:r>
              <a:rPr lang="ko-KR" altLang="en-US" sz="1800" b="0" dirty="0" err="1"/>
              <a:t>포션</a:t>
            </a:r>
            <a:r>
              <a:rPr lang="ko-KR" altLang="en-US" sz="1800" b="0" dirty="0"/>
              <a:t> 재료를 모두 수집</a:t>
            </a:r>
            <a:endParaRPr lang="en-US" altLang="ko-KR" sz="1800" b="0" dirty="0"/>
          </a:p>
          <a:p>
            <a:pPr lvl="2">
              <a:lnSpc>
                <a:spcPct val="150000"/>
              </a:lnSpc>
            </a:pPr>
            <a:r>
              <a:rPr lang="ko-KR" altLang="en-US" sz="1800" b="0" dirty="0"/>
              <a:t>보스 몬스터 회피</a:t>
            </a:r>
            <a:endParaRPr lang="en-US" altLang="ko-KR" sz="1800" b="0" dirty="0"/>
          </a:p>
          <a:p>
            <a:pPr lvl="2">
              <a:lnSpc>
                <a:spcPct val="150000"/>
              </a:lnSpc>
            </a:pPr>
            <a:endParaRPr lang="en-US" altLang="ko-KR" sz="1800" b="0" dirty="0"/>
          </a:p>
          <a:p>
            <a:pPr lvl="1">
              <a:lnSpc>
                <a:spcPct val="150000"/>
              </a:lnSpc>
            </a:pPr>
            <a:r>
              <a:rPr lang="ko-KR" altLang="en-US" sz="2000" b="0" dirty="0"/>
              <a:t>클리어 </a:t>
            </a:r>
            <a:r>
              <a:rPr lang="en-US" altLang="ko-KR" sz="2000" b="0" dirty="0"/>
              <a:t>2) </a:t>
            </a:r>
            <a:r>
              <a:rPr lang="ko-KR" altLang="en-US" sz="2000" b="0" dirty="0"/>
              <a:t>모든 사람들을 인간으로 유지</a:t>
            </a:r>
            <a:endParaRPr lang="en-US" altLang="ko-KR" sz="2000" b="0" dirty="0"/>
          </a:p>
          <a:p>
            <a:pPr lvl="2">
              <a:lnSpc>
                <a:spcPct val="150000"/>
              </a:lnSpc>
            </a:pPr>
            <a:r>
              <a:rPr lang="ko-KR" altLang="en-US" sz="1800" b="0" dirty="0" err="1"/>
              <a:t>포션</a:t>
            </a:r>
            <a:r>
              <a:rPr lang="ko-KR" altLang="en-US" sz="1800" b="0" dirty="0"/>
              <a:t> 재료를 모두 수집</a:t>
            </a:r>
            <a:endParaRPr lang="en-US" altLang="ko-KR" sz="1800" b="0" dirty="0"/>
          </a:p>
          <a:p>
            <a:pPr lvl="2">
              <a:lnSpc>
                <a:spcPct val="150000"/>
              </a:lnSpc>
            </a:pPr>
            <a:r>
              <a:rPr lang="ko-KR" altLang="en-US" sz="1800" b="0" dirty="0"/>
              <a:t>보스 몬스터 퇴치</a:t>
            </a:r>
            <a:endParaRPr lang="en-US" altLang="ko-KR" sz="1800" b="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</a:t>
            </a:r>
            <a:r>
              <a:rPr lang="ko-KR" altLang="en-US" dirty="0"/>
              <a:t>종료 조건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4A4C4-D76A-4547-8173-6A8FD33EFE7F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5" name="내용 개체 틀 1">
            <a:extLst>
              <a:ext uri="{FF2B5EF4-FFF2-40B4-BE49-F238E27FC236}">
                <a16:creationId xmlns:a16="http://schemas.microsoft.com/office/drawing/2014/main" id="{186F181B-572D-435E-8F83-BC593DF8660A}"/>
              </a:ext>
            </a:extLst>
          </p:cNvPr>
          <p:cNvSpPr txBox="1">
            <a:spLocks/>
          </p:cNvSpPr>
          <p:nvPr/>
        </p:nvSpPr>
        <p:spPr>
          <a:xfrm>
            <a:off x="6096000" y="1212991"/>
            <a:ext cx="5848149" cy="55084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60000"/>
              </a:lnSpc>
            </a:pPr>
            <a:r>
              <a:rPr lang="ko-KR" altLang="en-US" sz="2400" dirty="0"/>
              <a:t>게임 오버 조건</a:t>
            </a:r>
            <a:endParaRPr lang="en-US" altLang="ko-KR" sz="2400" dirty="0"/>
          </a:p>
          <a:p>
            <a:pPr lvl="1">
              <a:lnSpc>
                <a:spcPct val="160000"/>
              </a:lnSpc>
            </a:pPr>
            <a:r>
              <a:rPr lang="ko-KR" altLang="en-US" sz="2000" b="0" dirty="0"/>
              <a:t>게임 오버 </a:t>
            </a:r>
            <a:r>
              <a:rPr lang="en-US" altLang="ko-KR" sz="2000" b="0" dirty="0"/>
              <a:t>1) </a:t>
            </a:r>
            <a:r>
              <a:rPr lang="ko-KR" altLang="en-US" sz="2000" b="0" dirty="0"/>
              <a:t>몬스터화</a:t>
            </a:r>
            <a:endParaRPr lang="en-US" altLang="ko-KR" sz="2000" b="0" dirty="0"/>
          </a:p>
          <a:p>
            <a:pPr lvl="2">
              <a:lnSpc>
                <a:spcPct val="160000"/>
              </a:lnSpc>
            </a:pPr>
            <a:r>
              <a:rPr lang="ko-KR" altLang="en-US" sz="1800" b="0" dirty="0"/>
              <a:t>제한 시간 내에 재료 수집 실패</a:t>
            </a:r>
            <a:endParaRPr lang="en-US" altLang="ko-KR" sz="1800" b="0" dirty="0"/>
          </a:p>
          <a:p>
            <a:pPr marL="914400" lvl="2" indent="0">
              <a:lnSpc>
                <a:spcPct val="160000"/>
              </a:lnSpc>
              <a:buFont typeface="Arial" panose="020B0604020202020204" pitchFamily="34" charset="0"/>
              <a:buNone/>
            </a:pPr>
            <a:endParaRPr lang="ko-KR" altLang="en-US" sz="1800" b="0" dirty="0"/>
          </a:p>
          <a:p>
            <a:pPr lvl="1">
              <a:lnSpc>
                <a:spcPct val="160000"/>
              </a:lnSpc>
            </a:pPr>
            <a:r>
              <a:rPr lang="ko-KR" altLang="en-US" sz="2000" b="0" dirty="0"/>
              <a:t>게임 오버 </a:t>
            </a:r>
            <a:r>
              <a:rPr lang="en-US" altLang="ko-KR" sz="2000" b="0" dirty="0"/>
              <a:t>2) </a:t>
            </a:r>
            <a:r>
              <a:rPr lang="ko-KR" altLang="en-US" sz="2000" b="0" dirty="0"/>
              <a:t>죽음</a:t>
            </a:r>
            <a:endParaRPr lang="en-US" altLang="ko-KR" sz="2000" b="0" dirty="0"/>
          </a:p>
          <a:p>
            <a:pPr lvl="2">
              <a:lnSpc>
                <a:spcPct val="160000"/>
              </a:lnSpc>
            </a:pPr>
            <a:r>
              <a:rPr lang="ko-KR" altLang="en-US" sz="1800" b="0" dirty="0"/>
              <a:t>몬스터의 공격 받아 생명 </a:t>
            </a:r>
            <a:r>
              <a:rPr lang="en-US" altLang="ko-KR" sz="1800" b="0" dirty="0"/>
              <a:t>0 </a:t>
            </a:r>
            <a:r>
              <a:rPr lang="ko-KR" altLang="en-US" sz="1800" b="0" dirty="0"/>
              <a:t>되었을 때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8439875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내용 개체 틀 1"/>
          <p:cNvSpPr>
            <a:spLocks noGrp="1"/>
          </p:cNvSpPr>
          <p:nvPr>
            <p:ph idx="1"/>
          </p:nvPr>
        </p:nvSpPr>
        <p:spPr>
          <a:xfrm>
            <a:off x="247850" y="1212991"/>
            <a:ext cx="11105951" cy="4963972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전체 장면</a:t>
            </a:r>
            <a:r>
              <a:rPr lang="en-US" altLang="ko-KR" sz="2400" dirty="0"/>
              <a:t>(</a:t>
            </a:r>
            <a:r>
              <a:rPr lang="ko-KR" altLang="en-US" sz="2400" dirty="0"/>
              <a:t>씬</a:t>
            </a:r>
            <a:r>
              <a:rPr lang="en-US" altLang="ko-KR" sz="2400" dirty="0"/>
              <a:t>)</a:t>
            </a:r>
            <a:r>
              <a:rPr lang="ko-KR" altLang="en-US" sz="2400" dirty="0"/>
              <a:t>들에 대한 연결 구조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</a:t>
            </a:r>
            <a:r>
              <a:rPr lang="ko-KR" altLang="en-US" dirty="0"/>
              <a:t>전체 구조도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CA4A4C4-D76A-4547-8173-6A8FD33EFE7F}" type="slidenum">
              <a:rPr lang="ko-KR" altLang="en-US" smtClean="0"/>
              <a:t>7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775520" y="-3048225"/>
            <a:ext cx="1440160" cy="7249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시작화면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3935761" y="-3048224"/>
            <a:ext cx="1440160" cy="72008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스테이지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6096000" y="-3048224"/>
            <a:ext cx="1440160" cy="72008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스테이지</a:t>
            </a:r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8256239" y="-3044754"/>
            <a:ext cx="1440160" cy="72008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스테이지</a:t>
            </a:r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8256240" y="-1608064"/>
            <a:ext cx="144016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성공화면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6096000" y="-1604549"/>
            <a:ext cx="144016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실패화면</a:t>
            </a:r>
            <a:endParaRPr lang="ko-KR" altLang="en-US" dirty="0"/>
          </a:p>
        </p:txBody>
      </p:sp>
      <p:cxnSp>
        <p:nvCxnSpPr>
          <p:cNvPr id="12" name="직선 화살표 연결선 11"/>
          <p:cNvCxnSpPr>
            <a:stCxn id="5" idx="3"/>
          </p:cNvCxnSpPr>
          <p:nvPr/>
        </p:nvCxnSpPr>
        <p:spPr>
          <a:xfrm flipV="1">
            <a:off x="3215680" y="-2688184"/>
            <a:ext cx="720081" cy="24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>
            <a:stCxn id="6" idx="3"/>
            <a:endCxn id="7" idx="1"/>
          </p:cNvCxnSpPr>
          <p:nvPr/>
        </p:nvCxnSpPr>
        <p:spPr>
          <a:xfrm>
            <a:off x="5375921" y="-2688184"/>
            <a:ext cx="7200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>
            <a:stCxn id="7" idx="3"/>
            <a:endCxn id="8" idx="1"/>
          </p:cNvCxnSpPr>
          <p:nvPr/>
        </p:nvCxnSpPr>
        <p:spPr>
          <a:xfrm>
            <a:off x="7536160" y="-2688184"/>
            <a:ext cx="720079" cy="34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>
            <a:stCxn id="6" idx="2"/>
            <a:endCxn id="10" idx="0"/>
          </p:cNvCxnSpPr>
          <p:nvPr/>
        </p:nvCxnSpPr>
        <p:spPr>
          <a:xfrm>
            <a:off x="4655841" y="-2328144"/>
            <a:ext cx="2160239" cy="7235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>
            <a:stCxn id="7" idx="2"/>
            <a:endCxn id="10" idx="0"/>
          </p:cNvCxnSpPr>
          <p:nvPr/>
        </p:nvCxnSpPr>
        <p:spPr>
          <a:xfrm>
            <a:off x="6816080" y="-2328144"/>
            <a:ext cx="0" cy="7235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>
            <a:stCxn id="8" idx="2"/>
            <a:endCxn id="9" idx="0"/>
          </p:cNvCxnSpPr>
          <p:nvPr/>
        </p:nvCxnSpPr>
        <p:spPr>
          <a:xfrm>
            <a:off x="8976319" y="-2324674"/>
            <a:ext cx="1" cy="7166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/>
          <p:cNvCxnSpPr>
            <a:stCxn id="8" idx="2"/>
            <a:endCxn id="10" idx="0"/>
          </p:cNvCxnSpPr>
          <p:nvPr/>
        </p:nvCxnSpPr>
        <p:spPr>
          <a:xfrm flipH="1">
            <a:off x="6816080" y="-2324674"/>
            <a:ext cx="2160239" cy="7201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꺾인 연결선 41"/>
          <p:cNvCxnSpPr>
            <a:stCxn id="10" idx="1"/>
            <a:endCxn id="5" idx="2"/>
          </p:cNvCxnSpPr>
          <p:nvPr/>
        </p:nvCxnSpPr>
        <p:spPr>
          <a:xfrm rot="10800000">
            <a:off x="2495600" y="-2323225"/>
            <a:ext cx="3600400" cy="107871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꺾인 연결선 43"/>
          <p:cNvCxnSpPr>
            <a:stCxn id="9" idx="2"/>
            <a:endCxn id="5" idx="2"/>
          </p:cNvCxnSpPr>
          <p:nvPr/>
        </p:nvCxnSpPr>
        <p:spPr>
          <a:xfrm rot="5400000" flipH="1">
            <a:off x="5018339" y="-4845965"/>
            <a:ext cx="1435242" cy="6480720"/>
          </a:xfrm>
          <a:prstGeom prst="bentConnector3">
            <a:avLst>
              <a:gd name="adj1" fmla="val -1592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25C7146-B503-4F06-99EF-5CB28AE6FBA8}"/>
              </a:ext>
            </a:extLst>
          </p:cNvPr>
          <p:cNvSpPr/>
          <p:nvPr/>
        </p:nvSpPr>
        <p:spPr>
          <a:xfrm>
            <a:off x="133511" y="2656665"/>
            <a:ext cx="1440160" cy="7249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시작화면</a:t>
            </a:r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CDFF32D-6C60-464C-979D-0C84FD7B3B64}"/>
              </a:ext>
            </a:extLst>
          </p:cNvPr>
          <p:cNvSpPr/>
          <p:nvPr/>
        </p:nvSpPr>
        <p:spPr>
          <a:xfrm>
            <a:off x="3935761" y="2656666"/>
            <a:ext cx="1440160" cy="72008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스테이지</a:t>
            </a:r>
            <a:r>
              <a:rPr lang="en-US" altLang="ko-KR" dirty="0"/>
              <a:t>1</a:t>
            </a:r>
          </a:p>
          <a:p>
            <a:pPr algn="ctr"/>
            <a:r>
              <a:rPr lang="ko-KR" altLang="en-US" dirty="0"/>
              <a:t>재료 수집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94F914A-79DC-424C-B614-FE72997B4517}"/>
              </a:ext>
            </a:extLst>
          </p:cNvPr>
          <p:cNvSpPr/>
          <p:nvPr/>
        </p:nvSpPr>
        <p:spPr>
          <a:xfrm>
            <a:off x="6096000" y="2656666"/>
            <a:ext cx="1440160" cy="72008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스테이지</a:t>
            </a:r>
            <a:r>
              <a:rPr lang="en-US" altLang="ko-KR" dirty="0"/>
              <a:t>2</a:t>
            </a:r>
          </a:p>
          <a:p>
            <a:pPr algn="ctr"/>
            <a:r>
              <a:rPr lang="ko-KR" altLang="en-US" sz="1200" dirty="0"/>
              <a:t>최종 몬스터 좌우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44FD42D-3667-45F5-A4CC-AA3BD4809BF4}"/>
              </a:ext>
            </a:extLst>
          </p:cNvPr>
          <p:cNvSpPr/>
          <p:nvPr/>
        </p:nvSpPr>
        <p:spPr>
          <a:xfrm>
            <a:off x="6096000" y="4868799"/>
            <a:ext cx="144016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실패화면 </a:t>
            </a:r>
            <a:r>
              <a:rPr lang="en-US" altLang="ko-KR" dirty="0"/>
              <a:t>2</a:t>
            </a:r>
          </a:p>
          <a:p>
            <a:pPr algn="ctr"/>
            <a:r>
              <a:rPr lang="ko-KR" altLang="en-US" sz="1200" dirty="0"/>
              <a:t>죽음 </a:t>
            </a: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6AB371AA-7DC8-4A96-AC65-1F2FA7D57519}"/>
              </a:ext>
            </a:extLst>
          </p:cNvPr>
          <p:cNvCxnSpPr>
            <a:cxnSpLocks/>
            <a:stCxn id="21" idx="3"/>
            <a:endCxn id="65" idx="1"/>
          </p:cNvCxnSpPr>
          <p:nvPr/>
        </p:nvCxnSpPr>
        <p:spPr>
          <a:xfrm flipV="1">
            <a:off x="1573671" y="3009709"/>
            <a:ext cx="460965" cy="94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45DE0A6A-811E-4CA4-8F61-FFA4B916F4DE}"/>
              </a:ext>
            </a:extLst>
          </p:cNvPr>
          <p:cNvCxnSpPr>
            <a:stCxn id="22" idx="3"/>
            <a:endCxn id="23" idx="1"/>
          </p:cNvCxnSpPr>
          <p:nvPr/>
        </p:nvCxnSpPr>
        <p:spPr>
          <a:xfrm>
            <a:off x="5375921" y="3016706"/>
            <a:ext cx="7200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CBBA44CD-B2BD-4EC5-8476-CB2CBEDC4E3D}"/>
              </a:ext>
            </a:extLst>
          </p:cNvPr>
          <p:cNvCxnSpPr>
            <a:cxnSpLocks/>
            <a:stCxn id="22" idx="2"/>
            <a:endCxn id="39" idx="0"/>
          </p:cNvCxnSpPr>
          <p:nvPr/>
        </p:nvCxnSpPr>
        <p:spPr>
          <a:xfrm flipH="1">
            <a:off x="4649669" y="3376746"/>
            <a:ext cx="6172" cy="14920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B9C25B59-856A-4062-BEC8-14591F981DB8}"/>
              </a:ext>
            </a:extLst>
          </p:cNvPr>
          <p:cNvCxnSpPr>
            <a:cxnSpLocks/>
            <a:stCxn id="23" idx="3"/>
            <a:endCxn id="97" idx="1"/>
          </p:cNvCxnSpPr>
          <p:nvPr/>
        </p:nvCxnSpPr>
        <p:spPr>
          <a:xfrm>
            <a:off x="7536160" y="3016706"/>
            <a:ext cx="580195" cy="8571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473033DA-EDF6-4168-A1F9-8C3C5C2A5129}"/>
              </a:ext>
            </a:extLst>
          </p:cNvPr>
          <p:cNvCxnSpPr>
            <a:cxnSpLocks/>
            <a:stCxn id="23" idx="3"/>
            <a:endCxn id="57" idx="1"/>
          </p:cNvCxnSpPr>
          <p:nvPr/>
        </p:nvCxnSpPr>
        <p:spPr>
          <a:xfrm>
            <a:off x="7536160" y="3016706"/>
            <a:ext cx="5901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꺾인 연결선 41">
            <a:extLst>
              <a:ext uri="{FF2B5EF4-FFF2-40B4-BE49-F238E27FC236}">
                <a16:creationId xmlns:a16="http://schemas.microsoft.com/office/drawing/2014/main" id="{602E787F-9241-4819-B286-AE36F2C92B25}"/>
              </a:ext>
            </a:extLst>
          </p:cNvPr>
          <p:cNvCxnSpPr>
            <a:cxnSpLocks/>
            <a:stCxn id="39" idx="1"/>
            <a:endCxn id="21" idx="2"/>
          </p:cNvCxnSpPr>
          <p:nvPr/>
        </p:nvCxnSpPr>
        <p:spPr>
          <a:xfrm rot="10800000">
            <a:off x="853591" y="3381665"/>
            <a:ext cx="3075998" cy="184717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744A7970-05C2-422B-941D-827DEAABD2ED}"/>
              </a:ext>
            </a:extLst>
          </p:cNvPr>
          <p:cNvSpPr/>
          <p:nvPr/>
        </p:nvSpPr>
        <p:spPr>
          <a:xfrm>
            <a:off x="3929589" y="4868799"/>
            <a:ext cx="144016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실패화면 </a:t>
            </a:r>
            <a:r>
              <a:rPr lang="en-US" altLang="ko-KR" dirty="0"/>
              <a:t>1</a:t>
            </a:r>
          </a:p>
          <a:p>
            <a:pPr algn="ctr"/>
            <a:r>
              <a:rPr lang="ko-KR" altLang="en-US" sz="1200" dirty="0"/>
              <a:t>시간 내에 수집 못하면 몬스터화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1F4C6ABF-00D8-4FFE-A83E-F1D3E90FEE14}"/>
              </a:ext>
            </a:extLst>
          </p:cNvPr>
          <p:cNvSpPr/>
          <p:nvPr/>
        </p:nvSpPr>
        <p:spPr>
          <a:xfrm>
            <a:off x="10152923" y="2661946"/>
            <a:ext cx="144016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성공화면 </a:t>
            </a:r>
            <a:r>
              <a:rPr lang="en-US" altLang="ko-KR" dirty="0"/>
              <a:t>2</a:t>
            </a:r>
          </a:p>
          <a:p>
            <a:pPr algn="ctr"/>
            <a:r>
              <a:rPr lang="ko-KR" altLang="en-US" sz="1200" dirty="0"/>
              <a:t>모든 인간 살림</a:t>
            </a: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C88E5D81-10F6-4988-9CB6-0C7C2DE23A36}"/>
              </a:ext>
            </a:extLst>
          </p:cNvPr>
          <p:cNvSpPr/>
          <p:nvPr/>
        </p:nvSpPr>
        <p:spPr>
          <a:xfrm>
            <a:off x="8126319" y="2656666"/>
            <a:ext cx="1440160" cy="72008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스테이지</a:t>
            </a:r>
            <a:r>
              <a:rPr lang="en-US" altLang="ko-KR" dirty="0"/>
              <a:t>3</a:t>
            </a:r>
          </a:p>
          <a:p>
            <a:pPr algn="ctr"/>
            <a:r>
              <a:rPr lang="ko-KR" altLang="en-US" sz="1200" dirty="0" err="1"/>
              <a:t>다인용</a:t>
            </a:r>
            <a:r>
              <a:rPr lang="ko-KR" altLang="en-US" sz="1200" dirty="0"/>
              <a:t> </a:t>
            </a:r>
            <a:endParaRPr lang="en-US" altLang="ko-KR" sz="1200" dirty="0"/>
          </a:p>
          <a:p>
            <a:pPr algn="ctr"/>
            <a:r>
              <a:rPr lang="ko-KR" altLang="en-US" sz="1200" dirty="0"/>
              <a:t>인간 </a:t>
            </a:r>
            <a:r>
              <a:rPr lang="ko-KR" altLang="en-US" sz="1200" dirty="0" err="1"/>
              <a:t>포션</a:t>
            </a:r>
            <a:r>
              <a:rPr lang="ko-KR" altLang="en-US" sz="1200" dirty="0"/>
              <a:t> 제작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1A70A9FC-B838-477B-9565-3A9B0C76AE9D}"/>
              </a:ext>
            </a:extLst>
          </p:cNvPr>
          <p:cNvSpPr/>
          <p:nvPr/>
        </p:nvSpPr>
        <p:spPr>
          <a:xfrm>
            <a:off x="10178350" y="3568107"/>
            <a:ext cx="144016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성공화면 </a:t>
            </a:r>
            <a:r>
              <a:rPr lang="en-US" altLang="ko-KR" dirty="0"/>
              <a:t>1</a:t>
            </a:r>
          </a:p>
          <a:p>
            <a:pPr algn="ctr"/>
            <a:r>
              <a:rPr lang="ko-KR" altLang="en-US" sz="1200" dirty="0"/>
              <a:t>혼자 인간</a:t>
            </a:r>
          </a:p>
        </p:txBody>
      </p: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0E6DD00F-A9FA-4B94-813D-0D664C093917}"/>
              </a:ext>
            </a:extLst>
          </p:cNvPr>
          <p:cNvCxnSpPr>
            <a:cxnSpLocks/>
            <a:stCxn id="23" idx="2"/>
            <a:endCxn id="26" idx="0"/>
          </p:cNvCxnSpPr>
          <p:nvPr/>
        </p:nvCxnSpPr>
        <p:spPr>
          <a:xfrm>
            <a:off x="6816080" y="3376746"/>
            <a:ext cx="0" cy="14920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연결선 89">
            <a:extLst>
              <a:ext uri="{FF2B5EF4-FFF2-40B4-BE49-F238E27FC236}">
                <a16:creationId xmlns:a16="http://schemas.microsoft.com/office/drawing/2014/main" id="{BE10BA40-774D-47E9-B530-00D136A09861}"/>
              </a:ext>
            </a:extLst>
          </p:cNvPr>
          <p:cNvCxnSpPr>
            <a:stCxn id="26" idx="2"/>
          </p:cNvCxnSpPr>
          <p:nvPr/>
        </p:nvCxnSpPr>
        <p:spPr>
          <a:xfrm>
            <a:off x="6816080" y="5588879"/>
            <a:ext cx="0" cy="1783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연결선 93">
            <a:extLst>
              <a:ext uri="{FF2B5EF4-FFF2-40B4-BE49-F238E27FC236}">
                <a16:creationId xmlns:a16="http://schemas.microsoft.com/office/drawing/2014/main" id="{F32914C4-A458-428E-A668-B9B6578F0CC0}"/>
              </a:ext>
            </a:extLst>
          </p:cNvPr>
          <p:cNvCxnSpPr>
            <a:cxnSpLocks/>
            <a:stCxn id="60" idx="2"/>
          </p:cNvCxnSpPr>
          <p:nvPr/>
        </p:nvCxnSpPr>
        <p:spPr>
          <a:xfrm>
            <a:off x="10898430" y="4288187"/>
            <a:ext cx="0" cy="14790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연결선: 꺾임 100">
            <a:extLst>
              <a:ext uri="{FF2B5EF4-FFF2-40B4-BE49-F238E27FC236}">
                <a16:creationId xmlns:a16="http://schemas.microsoft.com/office/drawing/2014/main" id="{7F8FE93F-E67E-4632-9BE6-6E20665437AC}"/>
              </a:ext>
            </a:extLst>
          </p:cNvPr>
          <p:cNvCxnSpPr>
            <a:cxnSpLocks/>
            <a:endCxn id="21" idx="2"/>
          </p:cNvCxnSpPr>
          <p:nvPr/>
        </p:nvCxnSpPr>
        <p:spPr>
          <a:xfrm rot="10800000">
            <a:off x="853591" y="3381665"/>
            <a:ext cx="11163602" cy="238555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연결선: 꺾임 107">
            <a:extLst>
              <a:ext uri="{FF2B5EF4-FFF2-40B4-BE49-F238E27FC236}">
                <a16:creationId xmlns:a16="http://schemas.microsoft.com/office/drawing/2014/main" id="{5F0F2CFE-13CE-414D-8657-A8A2EBE27C0A}"/>
              </a:ext>
            </a:extLst>
          </p:cNvPr>
          <p:cNvCxnSpPr>
            <a:cxnSpLocks/>
            <a:stCxn id="46" idx="3"/>
          </p:cNvCxnSpPr>
          <p:nvPr/>
        </p:nvCxnSpPr>
        <p:spPr>
          <a:xfrm>
            <a:off x="11593083" y="3021986"/>
            <a:ext cx="424110" cy="274523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D13A74FA-285E-40A5-AC4B-28B86A072A1D}"/>
              </a:ext>
            </a:extLst>
          </p:cNvPr>
          <p:cNvCxnSpPr>
            <a:cxnSpLocks/>
            <a:stCxn id="22" idx="2"/>
            <a:endCxn id="26" idx="0"/>
          </p:cNvCxnSpPr>
          <p:nvPr/>
        </p:nvCxnSpPr>
        <p:spPr>
          <a:xfrm>
            <a:off x="4655841" y="3376746"/>
            <a:ext cx="2160239" cy="14920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14EB3377-92F6-45E8-9DD9-44F8B7561E76}"/>
              </a:ext>
            </a:extLst>
          </p:cNvPr>
          <p:cNvCxnSpPr>
            <a:cxnSpLocks/>
            <a:stCxn id="57" idx="3"/>
            <a:endCxn id="46" idx="1"/>
          </p:cNvCxnSpPr>
          <p:nvPr/>
        </p:nvCxnSpPr>
        <p:spPr>
          <a:xfrm>
            <a:off x="9566479" y="3016706"/>
            <a:ext cx="586444" cy="52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68AB8DAC-98A6-4E67-AAD2-30043ADB7932}"/>
              </a:ext>
            </a:extLst>
          </p:cNvPr>
          <p:cNvSpPr txBox="1"/>
          <p:nvPr/>
        </p:nvSpPr>
        <p:spPr>
          <a:xfrm>
            <a:off x="7489759" y="3483911"/>
            <a:ext cx="63190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>
                <a:solidFill>
                  <a:srgbClr val="0070C0"/>
                </a:solidFill>
              </a:rPr>
              <a:t>보스 회피</a:t>
            </a: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C7040082-868F-4349-8AAD-36961228F756}"/>
              </a:ext>
            </a:extLst>
          </p:cNvPr>
          <p:cNvSpPr/>
          <p:nvPr/>
        </p:nvSpPr>
        <p:spPr>
          <a:xfrm>
            <a:off x="2034636" y="2647209"/>
            <a:ext cx="1440160" cy="7249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세계관 설명</a:t>
            </a:r>
          </a:p>
        </p:txBody>
      </p: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D12A756F-CC1E-4FE0-A744-47449FFB0665}"/>
              </a:ext>
            </a:extLst>
          </p:cNvPr>
          <p:cNvCxnSpPr>
            <a:cxnSpLocks/>
            <a:stCxn id="65" idx="3"/>
            <a:endCxn id="22" idx="1"/>
          </p:cNvCxnSpPr>
          <p:nvPr/>
        </p:nvCxnSpPr>
        <p:spPr>
          <a:xfrm>
            <a:off x="3474796" y="3009709"/>
            <a:ext cx="460965" cy="69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A26FD4A6-ADB6-4F65-B6D8-811759E61242}"/>
              </a:ext>
            </a:extLst>
          </p:cNvPr>
          <p:cNvCxnSpPr>
            <a:cxnSpLocks/>
            <a:stCxn id="97" idx="3"/>
          </p:cNvCxnSpPr>
          <p:nvPr/>
        </p:nvCxnSpPr>
        <p:spPr>
          <a:xfrm>
            <a:off x="9696388" y="3873898"/>
            <a:ext cx="4943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3DEB98D0-7F10-42AA-A957-A3FE2D0C6E47}"/>
              </a:ext>
            </a:extLst>
          </p:cNvPr>
          <p:cNvSpPr/>
          <p:nvPr/>
        </p:nvSpPr>
        <p:spPr>
          <a:xfrm>
            <a:off x="133511" y="1744962"/>
            <a:ext cx="1440160" cy="7249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음향 설정</a:t>
            </a: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1E1DCE65-BB53-4A44-86F2-B43BC3C38F35}"/>
              </a:ext>
            </a:extLst>
          </p:cNvPr>
          <p:cNvSpPr/>
          <p:nvPr/>
        </p:nvSpPr>
        <p:spPr>
          <a:xfrm>
            <a:off x="1688010" y="1739731"/>
            <a:ext cx="1440160" cy="7249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게임 설명</a:t>
            </a:r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B115E811-4AAB-4372-8F11-FB7201D500FE}"/>
              </a:ext>
            </a:extLst>
          </p:cNvPr>
          <p:cNvCxnSpPr>
            <a:cxnSpLocks/>
            <a:stCxn id="21" idx="0"/>
            <a:endCxn id="89" idx="2"/>
          </p:cNvCxnSpPr>
          <p:nvPr/>
        </p:nvCxnSpPr>
        <p:spPr>
          <a:xfrm flipV="1">
            <a:off x="853591" y="2469961"/>
            <a:ext cx="0" cy="1867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376F12C9-2662-4729-902E-48B3FCDEC8FE}"/>
              </a:ext>
            </a:extLst>
          </p:cNvPr>
          <p:cNvCxnSpPr>
            <a:cxnSpLocks/>
            <a:stCxn id="21" idx="0"/>
            <a:endCxn id="91" idx="2"/>
          </p:cNvCxnSpPr>
          <p:nvPr/>
        </p:nvCxnSpPr>
        <p:spPr>
          <a:xfrm flipV="1">
            <a:off x="853591" y="2464730"/>
            <a:ext cx="1554499" cy="1919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A643B929-3064-4107-8876-32244CBC3CBC}"/>
              </a:ext>
            </a:extLst>
          </p:cNvPr>
          <p:cNvSpPr/>
          <p:nvPr/>
        </p:nvSpPr>
        <p:spPr>
          <a:xfrm>
            <a:off x="8116355" y="3513858"/>
            <a:ext cx="1580033" cy="72008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스테이지</a:t>
            </a:r>
            <a:r>
              <a:rPr lang="en-US" altLang="ko-KR" dirty="0"/>
              <a:t>3_2</a:t>
            </a:r>
          </a:p>
          <a:p>
            <a:pPr algn="ctr"/>
            <a:r>
              <a:rPr lang="en-US" altLang="ko-KR" sz="1200" dirty="0"/>
              <a:t>1</a:t>
            </a:r>
            <a:r>
              <a:rPr lang="ko-KR" altLang="en-US" sz="1200" dirty="0"/>
              <a:t>인용</a:t>
            </a:r>
            <a:endParaRPr lang="en-US" altLang="ko-KR" sz="1200" dirty="0"/>
          </a:p>
          <a:p>
            <a:pPr algn="ctr"/>
            <a:r>
              <a:rPr lang="ko-KR" altLang="en-US" sz="1200" dirty="0"/>
              <a:t>인간 </a:t>
            </a:r>
            <a:r>
              <a:rPr lang="ko-KR" altLang="en-US" sz="1200" dirty="0" err="1"/>
              <a:t>포션</a:t>
            </a:r>
            <a:r>
              <a:rPr lang="ko-KR" altLang="en-US" sz="1200" dirty="0"/>
              <a:t> 제작</a:t>
            </a:r>
          </a:p>
        </p:txBody>
      </p:sp>
    </p:spTree>
    <p:extLst>
      <p:ext uri="{BB962C8B-B14F-4D97-AF65-F5344CB8AC3E}">
        <p14:creationId xmlns:p14="http://schemas.microsoft.com/office/powerpoint/2010/main" val="1443213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/>
              <a:t>시작 화면의 대략적인 </a:t>
            </a:r>
            <a:r>
              <a:rPr lang="en-US" altLang="ko-KR" sz="2400" dirty="0"/>
              <a:t>UI</a:t>
            </a:r>
            <a:endParaRPr lang="ko-KR" altLang="en-US" sz="24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5-1.</a:t>
            </a:r>
            <a:r>
              <a:rPr lang="ko-KR" altLang="en-US" dirty="0"/>
              <a:t>시작 화면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4A4C4-D76A-4547-8173-6A8FD33EFE7F}" type="slidenum">
              <a:rPr lang="ko-KR" altLang="en-US" smtClean="0"/>
              <a:t>8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ECEFD40-12CF-4FA7-8245-07EAB3D13C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9143" y="2061329"/>
            <a:ext cx="7533714" cy="4290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427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/>
              <a:t>첫번째 스테이지</a:t>
            </a:r>
            <a:r>
              <a:rPr lang="en-US" altLang="ko-KR" sz="2400" dirty="0"/>
              <a:t>(</a:t>
            </a:r>
            <a:r>
              <a:rPr lang="ko-KR" altLang="en-US" sz="2400" dirty="0"/>
              <a:t>씬</a:t>
            </a:r>
            <a:r>
              <a:rPr lang="en-US" altLang="ko-KR" sz="2400" dirty="0"/>
              <a:t>)</a:t>
            </a:r>
            <a:r>
              <a:rPr lang="ko-KR" altLang="en-US" sz="2400" dirty="0"/>
              <a:t>의 대략적인 구조</a:t>
            </a:r>
            <a:endParaRPr lang="en-US" altLang="ko-KR" sz="2400" dirty="0"/>
          </a:p>
          <a:p>
            <a:pPr lvl="1"/>
            <a:r>
              <a:rPr lang="ko-KR" altLang="en-US" sz="2000" dirty="0"/>
              <a:t>플레이어</a:t>
            </a:r>
            <a:r>
              <a:rPr lang="en-US" altLang="ko-KR" sz="2000" dirty="0"/>
              <a:t>, </a:t>
            </a:r>
            <a:r>
              <a:rPr lang="ko-KR" altLang="en-US" sz="2000" dirty="0" err="1"/>
              <a:t>에너미</a:t>
            </a:r>
            <a:r>
              <a:rPr lang="en-US" altLang="ko-KR" sz="2000" dirty="0"/>
              <a:t>, </a:t>
            </a:r>
            <a:r>
              <a:rPr lang="ko-KR" altLang="en-US" sz="2000" dirty="0"/>
              <a:t>아이템</a:t>
            </a:r>
            <a:r>
              <a:rPr lang="en-US" altLang="ko-KR" sz="2000" dirty="0"/>
              <a:t>, </a:t>
            </a:r>
            <a:r>
              <a:rPr lang="ko-KR" altLang="en-US" sz="2000" dirty="0"/>
              <a:t>장애물 등 배치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5-1.</a:t>
            </a:r>
            <a:r>
              <a:rPr lang="ko-KR" altLang="en-US" dirty="0"/>
              <a:t>스테이지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4A4C4-D76A-4547-8173-6A8FD33EFE7F}" type="slidenum">
              <a:rPr lang="ko-KR" altLang="en-US" smtClean="0"/>
              <a:t>9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5673D91-D978-471E-B0B2-24813016A1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8325" y="2492896"/>
            <a:ext cx="8610600" cy="3500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8909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5129</TotalTime>
  <Words>3296</Words>
  <Application>Microsoft Office PowerPoint</Application>
  <PresentationFormat>와이드스크린</PresentationFormat>
  <Paragraphs>551</Paragraphs>
  <Slides>41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41</vt:i4>
      </vt:variant>
    </vt:vector>
  </HeadingPairs>
  <TitlesOfParts>
    <vt:vector size="44" baseType="lpstr">
      <vt:lpstr>맑은 고딕</vt:lpstr>
      <vt:lpstr>Arial</vt:lpstr>
      <vt:lpstr>Office 테마</vt:lpstr>
      <vt:lpstr>Human Potion</vt:lpstr>
      <vt:lpstr>1.게임 개요 </vt:lpstr>
      <vt:lpstr>2.게임 특징 (차별성)</vt:lpstr>
      <vt:lpstr>3.플레이 방법</vt:lpstr>
      <vt:lpstr>3.플레이 방법</vt:lpstr>
      <vt:lpstr>4.종료 조건</vt:lpstr>
      <vt:lpstr>5.전체 구조도</vt:lpstr>
      <vt:lpstr>5-1.시작 화면</vt:lpstr>
      <vt:lpstr>5-1.스테이지1</vt:lpstr>
      <vt:lpstr>5-2.스테이지2</vt:lpstr>
      <vt:lpstr>5-3.스테이지3</vt:lpstr>
      <vt:lpstr>5-4.성공 화면 1</vt:lpstr>
      <vt:lpstr>5-4.성공 화면 2</vt:lpstr>
      <vt:lpstr>5-5.실패 화면 1</vt:lpstr>
      <vt:lpstr>5-5.실패 화면 2</vt:lpstr>
      <vt:lpstr>6.캐릭터 설정</vt:lpstr>
      <vt:lpstr>6.캐릭터 설정</vt:lpstr>
      <vt:lpstr>6.캐릭터 설정</vt:lpstr>
      <vt:lpstr>7.스크립트</vt:lpstr>
      <vt:lpstr>7.스크립트</vt:lpstr>
      <vt:lpstr>7.스크립트</vt:lpstr>
      <vt:lpstr>7.스크립트</vt:lpstr>
      <vt:lpstr>7.스크립트</vt:lpstr>
      <vt:lpstr>7.스크립트</vt:lpstr>
      <vt:lpstr>8.UI/UX (사용자 인터페이스 및 경험)</vt:lpstr>
      <vt:lpstr>8.UI/UX (사용자 인터페이스 및 경험)</vt:lpstr>
      <vt:lpstr>8.UI/UX (사용자 인터페이스 및 경험)</vt:lpstr>
      <vt:lpstr>8.UI/UX (사용자 인터페이스 및 경험)</vt:lpstr>
      <vt:lpstr>8.UI/UX (사용자 인터페이스 및 경험)</vt:lpstr>
      <vt:lpstr>8.UI/UX (사용자 인터페이스 및 경험)</vt:lpstr>
      <vt:lpstr>8.UI/UX (사용자 인터페이스 및 경험)</vt:lpstr>
      <vt:lpstr>8.UI/UX (사용자 인터페이스 및 경험)</vt:lpstr>
      <vt:lpstr>8.UI/UX (사용자 인터페이스 및 경험)</vt:lpstr>
      <vt:lpstr>9.캐릭터</vt:lpstr>
      <vt:lpstr>9.캐릭터</vt:lpstr>
      <vt:lpstr>10.아이템</vt:lpstr>
      <vt:lpstr>10.아이템</vt:lpstr>
      <vt:lpstr>11.스테이지(배경)</vt:lpstr>
      <vt:lpstr>12.사운드</vt:lpstr>
      <vt:lpstr>12.사운드</vt:lpstr>
      <vt:lpstr>12.사운드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윤경 서</dc:creator>
  <cp:lastModifiedBy>조수민</cp:lastModifiedBy>
  <cp:revision>297</cp:revision>
  <dcterms:created xsi:type="dcterms:W3CDTF">2020-03-03T03:00:59Z</dcterms:created>
  <dcterms:modified xsi:type="dcterms:W3CDTF">2023-06-19T12:55:16Z</dcterms:modified>
</cp:coreProperties>
</file>